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2" r:id="rId3"/>
    <p:sldId id="263" r:id="rId4"/>
    <p:sldId id="294" r:id="rId5"/>
    <p:sldId id="265" r:id="rId6"/>
    <p:sldId id="266" r:id="rId7"/>
    <p:sldId id="271" r:id="rId8"/>
    <p:sldId id="295" r:id="rId9"/>
    <p:sldId id="267" r:id="rId10"/>
    <p:sldId id="268" r:id="rId11"/>
    <p:sldId id="269" r:id="rId12"/>
    <p:sldId id="270" r:id="rId13"/>
    <p:sldId id="275" r:id="rId14"/>
    <p:sldId id="272" r:id="rId15"/>
    <p:sldId id="293" r:id="rId16"/>
    <p:sldId id="276" r:id="rId17"/>
    <p:sldId id="277" r:id="rId18"/>
    <p:sldId id="278" r:id="rId19"/>
    <p:sldId id="296" r:id="rId20"/>
    <p:sldId id="279" r:id="rId21"/>
    <p:sldId id="280" r:id="rId22"/>
    <p:sldId id="281" r:id="rId23"/>
    <p:sldId id="282" r:id="rId24"/>
    <p:sldId id="283" r:id="rId25"/>
    <p:sldId id="287" r:id="rId26"/>
    <p:sldId id="285" r:id="rId27"/>
    <p:sldId id="284" r:id="rId28"/>
    <p:sldId id="288" r:id="rId29"/>
    <p:sldId id="289" r:id="rId30"/>
    <p:sldId id="290" r:id="rId31"/>
    <p:sldId id="291" r:id="rId32"/>
    <p:sldId id="292" r:id="rId33"/>
    <p:sldId id="257" r:id="rId34"/>
    <p:sldId id="258" r:id="rId35"/>
    <p:sldId id="261" r:id="rId36"/>
    <p:sldId id="259" r:id="rId37"/>
    <p:sldId id="260" r:id="rId38"/>
    <p:sldId id="274" r:id="rId39"/>
  </p:sldIdLst>
  <p:sldSz cx="12192000" cy="6858000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WP Black" panose="020B0A02040504020203" pitchFamily="34" charset="0"/>
      <p:bold r:id="rId44"/>
    </p:embeddedFont>
    <p:embeddedFont>
      <p:font typeface="Segoe Light" panose="020B03020405040202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0000"/>
    <a:srgbClr val="00979C"/>
    <a:srgbClr val="3C454F"/>
    <a:srgbClr val="0F7391"/>
    <a:srgbClr val="FFC000"/>
    <a:srgbClr val="993300"/>
    <a:srgbClr val="FF0000"/>
    <a:srgbClr val="FFFFFF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DEMO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BretStateham" TargetMode="External"/><Relationship Id="rId2" Type="http://schemas.openxmlformats.org/officeDocument/2006/relationships/hyperlink" Target="http://bretstateha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mmunities.intel.com/docs/DOC-2222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.org/" TargetMode="External"/><Relationship Id="rId7" Type="http://schemas.openxmlformats.org/officeDocument/2006/relationships/hyperlink" Target="http://maker.intel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cc/" TargetMode="External"/><Relationship Id="rId5" Type="http://schemas.openxmlformats.org/officeDocument/2006/relationships/hyperlink" Target="http://wiring.org.co/" TargetMode="Externa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ies.intel.com/servlet/JiveServlet/downloadBody/22475-102-4-26019/Galileo_BoardUserGuide_330237_001.pdf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aker.intel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v.windows.com/en-us/featured/Windows-Developer-Program-for-Io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mmunities.intel.com/community/maker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the </a:t>
            </a:r>
            <a:br>
              <a:rPr lang="en-US" dirty="0" smtClean="0"/>
            </a:br>
            <a:r>
              <a:rPr lang="en-US" dirty="0" smtClean="0"/>
              <a:t>Intel Galileo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Bret Stateham</a:t>
            </a:r>
          </a:p>
          <a:p>
            <a:r>
              <a:rPr lang="en-US" dirty="0" smtClean="0"/>
              <a:t>Microsoft Technical Evangelist</a:t>
            </a:r>
          </a:p>
          <a:p>
            <a:r>
              <a:rPr lang="en-US" dirty="0" smtClean="0">
                <a:hlinkClick r:id="rId2"/>
              </a:rPr>
              <a:t>bretstateham.com</a:t>
            </a:r>
            <a:endParaRPr lang="en-US" dirty="0"/>
          </a:p>
          <a:p>
            <a:r>
              <a:rPr lang="en-US" dirty="0" smtClean="0">
                <a:hlinkClick r:id="rId3"/>
              </a:rPr>
              <a:t>@BretStateham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23109" y="1564611"/>
            <a:ext cx="4775751" cy="4129886"/>
            <a:chOff x="1323109" y="1564611"/>
            <a:chExt cx="4775751" cy="4129886"/>
          </a:xfrm>
        </p:grpSpPr>
        <p:pic>
          <p:nvPicPr>
            <p:cNvPr id="11" name="My Galileo Boar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109" y="2402657"/>
              <a:ext cx="4775751" cy="32918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84856" y="1564611"/>
              <a:ext cx="2452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Intel Galileo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7653" y="1564611"/>
            <a:ext cx="5611730" cy="3767225"/>
            <a:chOff x="6067653" y="1564611"/>
            <a:chExt cx="5611730" cy="37672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197" y="3172692"/>
              <a:ext cx="4488642" cy="21591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67653" y="1564611"/>
              <a:ext cx="5611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5V Power Supply and Cable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1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not in the box?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26726" y="1825625"/>
            <a:ext cx="53270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There isn’t a Micro USB cable included in the box.  You’ll need to supply one yourself to connect your PC to your Galileo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9" r="18331"/>
          <a:stretch/>
        </p:blipFill>
        <p:spPr>
          <a:xfrm>
            <a:off x="997528" y="2131790"/>
            <a:ext cx="4281054" cy="37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software</a:t>
            </a:r>
            <a:endParaRPr lang="en-US" dirty="0"/>
          </a:p>
        </p:txBody>
      </p:sp>
      <p:pic>
        <p:nvPicPr>
          <p:cNvPr id="13314" name="Picture 2" descr="C:\Users\Bret\AppData\Local\Temp\SNAGHTML66656ac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7" y="1825625"/>
            <a:ext cx="98345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82518" y="6324600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https://communities.intel.com/docs/DOC-22226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Unblock the .zip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944" y="1825625"/>
            <a:ext cx="42048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Windows “Blocks” files downloaded from the Internet.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Before you extract the .zip file, “Unblock” it first to prevent security errors later.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75448"/>
            <a:ext cx="5966690" cy="44750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3253" y="2829464"/>
            <a:ext cx="1526875" cy="1923691"/>
          </a:xfrm>
          <a:prstGeom prst="roundRect">
            <a:avLst>
              <a:gd name="adj" fmla="val 9281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86400" y="5339751"/>
            <a:ext cx="618182" cy="255917"/>
          </a:xfrm>
          <a:prstGeom prst="roundRect">
            <a:avLst>
              <a:gd name="adj" fmla="val 9281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63372" y="5771072"/>
            <a:ext cx="618182" cy="255917"/>
          </a:xfrm>
          <a:prstGeom prst="roundRect">
            <a:avLst>
              <a:gd name="adj" fmla="val 9281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.ZIP TO THE 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6726" y="1825625"/>
            <a:ext cx="532707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don’t extract to the root (or to a path close to the root) you could exceed the maximum path length</a:t>
            </a:r>
          </a:p>
          <a:p>
            <a:r>
              <a:rPr lang="en-US" dirty="0" smtClean="0"/>
              <a:t>If you already have a copy of the Arduino IDE installed, make sure to extract this to a different path.  </a:t>
            </a:r>
          </a:p>
          <a:p>
            <a:r>
              <a:rPr lang="en-US" dirty="0" smtClean="0"/>
              <a:t>You can have multiple versions of the Arduino IDE on the same machine by simply extracting the .zip to a different location</a:t>
            </a:r>
          </a:p>
          <a:p>
            <a:endParaRPr lang="en-US" dirty="0" smtClean="0"/>
          </a:p>
        </p:txBody>
      </p:sp>
      <p:pic>
        <p:nvPicPr>
          <p:cNvPr id="15362" name="Picture 2" descr="C:\Users\Bret\AppData\Local\Temp\SNAGHTML6a25e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644564"/>
            <a:ext cx="5164570" cy="31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2" y="2216997"/>
            <a:ext cx="4916774" cy="4077663"/>
          </a:xfrm>
          <a:prstGeom prst="rect">
            <a:avLst/>
          </a:prstGeom>
        </p:spPr>
      </p:pic>
      <p:pic>
        <p:nvPicPr>
          <p:cNvPr id="15364" name="Picture 4" descr="C:\Users\Bret\AppData\Local\Temp\SNAGHTML6a41a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67" y="3163280"/>
            <a:ext cx="4257967" cy="32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9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Power Cable"/>
          <p:cNvGrpSpPr/>
          <p:nvPr/>
        </p:nvGrpSpPr>
        <p:grpSpPr>
          <a:xfrm>
            <a:off x="759165" y="4872304"/>
            <a:ext cx="3789554" cy="469271"/>
            <a:chOff x="536575" y="2897188"/>
            <a:chExt cx="3910013" cy="484188"/>
          </a:xfrm>
        </p:grpSpPr>
        <p:sp>
          <p:nvSpPr>
            <p:cNvPr id="997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8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9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0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1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89" name="USB Micro Male Cable End"/>
          <p:cNvGrpSpPr/>
          <p:nvPr/>
        </p:nvGrpSpPr>
        <p:grpSpPr>
          <a:xfrm rot="5400000">
            <a:off x="5967295" y="2032861"/>
            <a:ext cx="2027631" cy="492019"/>
            <a:chOff x="5268207" y="3090863"/>
            <a:chExt cx="2780419" cy="674688"/>
          </a:xfrm>
        </p:grpSpPr>
        <p:sp>
          <p:nvSpPr>
            <p:cNvPr id="990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1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3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94" name="Cable"/>
            <p:cNvSpPr>
              <a:spLocks/>
            </p:cNvSpPr>
            <p:nvPr/>
          </p:nvSpPr>
          <p:spPr bwMode="auto">
            <a:xfrm>
              <a:off x="5268207" y="3338513"/>
              <a:ext cx="661107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power and usb</a:t>
            </a:r>
            <a:endParaRPr lang="en-US" dirty="0"/>
          </a:p>
        </p:txBody>
      </p:sp>
      <p:grpSp>
        <p:nvGrpSpPr>
          <p:cNvPr id="4" name="Galileo from Fritzing"/>
          <p:cNvGrpSpPr>
            <a:grpSpLocks noChangeAspect="1"/>
          </p:cNvGrpSpPr>
          <p:nvPr/>
        </p:nvGrpSpPr>
        <p:grpSpPr bwMode="auto">
          <a:xfrm>
            <a:off x="4832887" y="3392085"/>
            <a:ext cx="4400204" cy="2999331"/>
            <a:chOff x="2603" y="1317"/>
            <a:chExt cx="2472" cy="1685"/>
          </a:xfrm>
        </p:grpSpPr>
        <p:grpSp>
          <p:nvGrpSpPr>
            <p:cNvPr id="5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89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0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1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2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3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4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5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6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7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8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9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0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1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2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3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4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5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6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7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8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9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0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1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2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3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4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5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6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7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8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9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1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2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3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4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5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6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7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8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9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0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1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2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3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4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5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6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7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8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9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0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1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2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3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4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5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6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7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8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9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0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1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2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3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4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5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6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7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8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9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0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1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2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3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4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5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6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7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8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9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0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1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2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3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4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5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6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7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8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9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0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1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2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3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4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5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6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7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8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9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0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1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2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3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4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5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6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7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8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9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0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1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2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3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4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5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6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7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8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9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0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1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2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3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4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5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6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7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8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9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0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1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2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3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4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5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6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7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8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9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0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1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2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3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4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5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6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7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8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9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0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1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2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3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4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5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6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7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8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9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0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1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2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3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4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5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6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7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8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9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0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1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2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3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4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5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6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7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8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9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0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1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2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3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4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5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6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7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8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9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0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1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2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3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4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5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6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7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8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89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0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1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2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3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4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5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6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7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8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9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0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1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2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3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7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8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9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0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1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2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3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5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6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7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8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9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0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1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2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3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4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5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6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7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8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9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0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1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2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3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4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5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6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7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8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9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0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1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2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3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4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5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6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7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8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9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0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1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2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4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5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6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7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8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9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0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1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2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3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4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5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6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7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8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9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0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1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2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3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4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5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6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7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8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9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0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1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2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3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4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5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6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7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8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9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0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1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2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3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4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5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6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7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8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9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0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1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2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3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4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5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6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7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8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9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0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1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2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3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4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5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6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7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8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9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0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1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2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3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4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5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6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7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8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9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0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1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2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3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4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5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6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7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8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89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6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7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8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9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0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1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2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3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4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5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6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7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8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9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0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1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2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3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4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5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6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7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8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9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0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1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2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3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4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5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6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7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8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9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0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1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2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3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4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5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6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7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8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9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0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1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2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3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4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5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6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7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8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9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0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1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2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3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4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5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6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7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8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9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0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1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2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3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4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5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6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7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8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9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0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1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2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3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4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5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6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7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8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9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0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1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2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3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4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5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6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7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8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9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0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1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2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3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4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5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6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7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8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89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02" name="TextBox 1001"/>
          <p:cNvSpPr txBox="1"/>
          <p:nvPr/>
        </p:nvSpPr>
        <p:spPr>
          <a:xfrm>
            <a:off x="1495964" y="3498656"/>
            <a:ext cx="314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sure to use the 5V power supply that was provided with your Galileo!</a:t>
            </a:r>
            <a:br>
              <a:rPr lang="en-US" dirty="0" smtClean="0"/>
            </a:br>
            <a:r>
              <a:rPr lang="en-US" b="1" dirty="0" smtClean="0"/>
              <a:t>DO NOT USE MORE THAN 5v!</a:t>
            </a:r>
            <a:endParaRPr lang="en-US" b="1" dirty="0"/>
          </a:p>
        </p:txBody>
      </p:sp>
      <p:sp>
        <p:nvSpPr>
          <p:cNvPr id="1005" name="Freeform 1004"/>
          <p:cNvSpPr>
            <a:spLocks noChangeAspect="1"/>
          </p:cNvSpPr>
          <p:nvPr/>
        </p:nvSpPr>
        <p:spPr>
          <a:xfrm flipH="1">
            <a:off x="5237874" y="6014514"/>
            <a:ext cx="369446" cy="369446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7" name="Freeform 1006"/>
          <p:cNvSpPr>
            <a:spLocks noChangeAspect="1"/>
          </p:cNvSpPr>
          <p:nvPr/>
        </p:nvSpPr>
        <p:spPr>
          <a:xfrm flipH="1">
            <a:off x="6661734" y="3972433"/>
            <a:ext cx="369446" cy="369446"/>
          </a:xfrm>
          <a:custGeom>
            <a:avLst/>
            <a:gdLst>
              <a:gd name="connsiteX0" fmla="*/ 122443 w 214152"/>
              <a:gd name="connsiteY0" fmla="*/ 170943 h 214152"/>
              <a:gd name="connsiteX1" fmla="*/ 91710 w 214152"/>
              <a:gd name="connsiteY1" fmla="*/ 170943 h 214152"/>
              <a:gd name="connsiteX2" fmla="*/ 107076 w 214152"/>
              <a:gd name="connsiteY2" fmla="*/ 214152 h 214152"/>
              <a:gd name="connsiteX3" fmla="*/ 51052 w 214152"/>
              <a:gd name="connsiteY3" fmla="*/ 141369 h 214152"/>
              <a:gd name="connsiteX4" fmla="*/ 31360 w 214152"/>
              <a:gd name="connsiteY4" fmla="*/ 182783 h 214152"/>
              <a:gd name="connsiteX5" fmla="*/ 72783 w 214152"/>
              <a:gd name="connsiteY5" fmla="*/ 163100 h 214152"/>
              <a:gd name="connsiteX6" fmla="*/ 163100 w 214152"/>
              <a:gd name="connsiteY6" fmla="*/ 141369 h 214152"/>
              <a:gd name="connsiteX7" fmla="*/ 141369 w 214152"/>
              <a:gd name="connsiteY7" fmla="*/ 163100 h 214152"/>
              <a:gd name="connsiteX8" fmla="*/ 182783 w 214152"/>
              <a:gd name="connsiteY8" fmla="*/ 182783 h 214152"/>
              <a:gd name="connsiteX9" fmla="*/ 43210 w 214152"/>
              <a:gd name="connsiteY9" fmla="*/ 91710 h 214152"/>
              <a:gd name="connsiteX10" fmla="*/ 0 w 214152"/>
              <a:gd name="connsiteY10" fmla="*/ 107076 h 214152"/>
              <a:gd name="connsiteX11" fmla="*/ 43210 w 214152"/>
              <a:gd name="connsiteY11" fmla="*/ 122443 h 214152"/>
              <a:gd name="connsiteX12" fmla="*/ 170943 w 214152"/>
              <a:gd name="connsiteY12" fmla="*/ 91710 h 214152"/>
              <a:gd name="connsiteX13" fmla="*/ 170943 w 214152"/>
              <a:gd name="connsiteY13" fmla="*/ 122443 h 214152"/>
              <a:gd name="connsiteX14" fmla="*/ 214152 w 214152"/>
              <a:gd name="connsiteY14" fmla="*/ 107076 h 214152"/>
              <a:gd name="connsiteX15" fmla="*/ 142503 w 214152"/>
              <a:gd name="connsiteY15" fmla="*/ 89901 h 214152"/>
              <a:gd name="connsiteX16" fmla="*/ 71649 w 214152"/>
              <a:gd name="connsiteY16" fmla="*/ 89901 h 214152"/>
              <a:gd name="connsiteX17" fmla="*/ 71649 w 214152"/>
              <a:gd name="connsiteY17" fmla="*/ 124251 h 214152"/>
              <a:gd name="connsiteX18" fmla="*/ 142503 w 214152"/>
              <a:gd name="connsiteY18" fmla="*/ 124251 h 214152"/>
              <a:gd name="connsiteX19" fmla="*/ 31360 w 214152"/>
              <a:gd name="connsiteY19" fmla="*/ 31360 h 214152"/>
              <a:gd name="connsiteX20" fmla="*/ 51052 w 214152"/>
              <a:gd name="connsiteY20" fmla="*/ 72783 h 214152"/>
              <a:gd name="connsiteX21" fmla="*/ 72783 w 214152"/>
              <a:gd name="connsiteY21" fmla="*/ 51052 h 214152"/>
              <a:gd name="connsiteX22" fmla="*/ 182783 w 214152"/>
              <a:gd name="connsiteY22" fmla="*/ 31360 h 214152"/>
              <a:gd name="connsiteX23" fmla="*/ 141369 w 214152"/>
              <a:gd name="connsiteY23" fmla="*/ 51052 h 214152"/>
              <a:gd name="connsiteX24" fmla="*/ 163100 w 214152"/>
              <a:gd name="connsiteY24" fmla="*/ 72783 h 214152"/>
              <a:gd name="connsiteX25" fmla="*/ 107076 w 214152"/>
              <a:gd name="connsiteY25" fmla="*/ 0 h 214152"/>
              <a:gd name="connsiteX26" fmla="*/ 91710 w 214152"/>
              <a:gd name="connsiteY26" fmla="*/ 43210 h 214152"/>
              <a:gd name="connsiteX27" fmla="*/ 122443 w 214152"/>
              <a:gd name="connsiteY27" fmla="*/ 43210 h 2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4152" h="214152">
                <a:moveTo>
                  <a:pt x="122443" y="170943"/>
                </a:moveTo>
                <a:lnTo>
                  <a:pt x="91710" y="170943"/>
                </a:lnTo>
                <a:lnTo>
                  <a:pt x="107076" y="214152"/>
                </a:lnTo>
                <a:close/>
                <a:moveTo>
                  <a:pt x="51052" y="141369"/>
                </a:moveTo>
                <a:lnTo>
                  <a:pt x="31360" y="182783"/>
                </a:lnTo>
                <a:lnTo>
                  <a:pt x="72783" y="163100"/>
                </a:lnTo>
                <a:close/>
                <a:moveTo>
                  <a:pt x="163100" y="141369"/>
                </a:moveTo>
                <a:lnTo>
                  <a:pt x="141369" y="163100"/>
                </a:lnTo>
                <a:lnTo>
                  <a:pt x="182783" y="182783"/>
                </a:lnTo>
                <a:close/>
                <a:moveTo>
                  <a:pt x="43210" y="91710"/>
                </a:moveTo>
                <a:lnTo>
                  <a:pt x="0" y="107076"/>
                </a:lnTo>
                <a:lnTo>
                  <a:pt x="43210" y="122443"/>
                </a:lnTo>
                <a:close/>
                <a:moveTo>
                  <a:pt x="170943" y="91710"/>
                </a:moveTo>
                <a:lnTo>
                  <a:pt x="170943" y="122443"/>
                </a:lnTo>
                <a:lnTo>
                  <a:pt x="214152" y="107076"/>
                </a:lnTo>
                <a:close/>
                <a:moveTo>
                  <a:pt x="142503" y="89901"/>
                </a:moveTo>
                <a:lnTo>
                  <a:pt x="71649" y="89901"/>
                </a:lnTo>
                <a:lnTo>
                  <a:pt x="71649" y="124251"/>
                </a:lnTo>
                <a:lnTo>
                  <a:pt x="142503" y="124251"/>
                </a:lnTo>
                <a:close/>
                <a:moveTo>
                  <a:pt x="31360" y="31360"/>
                </a:moveTo>
                <a:lnTo>
                  <a:pt x="51052" y="72783"/>
                </a:lnTo>
                <a:lnTo>
                  <a:pt x="72783" y="51052"/>
                </a:lnTo>
                <a:close/>
                <a:moveTo>
                  <a:pt x="182783" y="31360"/>
                </a:moveTo>
                <a:lnTo>
                  <a:pt x="141369" y="51052"/>
                </a:lnTo>
                <a:lnTo>
                  <a:pt x="163100" y="72783"/>
                </a:lnTo>
                <a:close/>
                <a:moveTo>
                  <a:pt x="107076" y="0"/>
                </a:moveTo>
                <a:lnTo>
                  <a:pt x="91710" y="43210"/>
                </a:lnTo>
                <a:lnTo>
                  <a:pt x="122443" y="4321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06536 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0.0719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 device driver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8022" y="2119860"/>
            <a:ext cx="3497884" cy="3429297"/>
            <a:chOff x="608022" y="2119860"/>
            <a:chExt cx="3497884" cy="3429297"/>
          </a:xfrm>
        </p:grpSpPr>
        <p:pic>
          <p:nvPicPr>
            <p:cNvPr id="17412" name="Picture 4" descr="C:\Users\Bret\AppData\Local\Temp\SNAGHTML6fc8f7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23" y="2119860"/>
              <a:ext cx="3497883" cy="3429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1835342" y="4095601"/>
              <a:ext cx="2188017" cy="50453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08022" y="2547697"/>
              <a:ext cx="1227319" cy="21150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25403" y="3263977"/>
              <a:ext cx="838276" cy="21150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37782" y="1545776"/>
            <a:ext cx="3514249" cy="2609945"/>
            <a:chOff x="3037782" y="1545776"/>
            <a:chExt cx="3514249" cy="2609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7782" y="1545776"/>
              <a:ext cx="3514249" cy="260994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3255125" y="2856100"/>
              <a:ext cx="2726575" cy="53303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13550" y="2333414"/>
            <a:ext cx="3514249" cy="2609945"/>
            <a:chOff x="4213550" y="2333414"/>
            <a:chExt cx="3514249" cy="26099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550" y="2333414"/>
              <a:ext cx="3514249" cy="2609945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4350774" y="3022870"/>
              <a:ext cx="3014290" cy="610296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754806" y="4668594"/>
              <a:ext cx="510895" cy="23265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36068" y="3419612"/>
            <a:ext cx="2847213" cy="1351979"/>
            <a:chOff x="5236068" y="3419612"/>
            <a:chExt cx="2847213" cy="13519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6068" y="3419612"/>
              <a:ext cx="2847213" cy="1351979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7066690" y="4145711"/>
              <a:ext cx="464450" cy="255917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49101" y="4077578"/>
            <a:ext cx="3514249" cy="2609945"/>
            <a:chOff x="6049101" y="4077578"/>
            <a:chExt cx="3514249" cy="26099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9101" y="4077578"/>
              <a:ext cx="3514249" cy="2609945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9030366" y="6423333"/>
              <a:ext cx="464450" cy="21150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6314" y="2119860"/>
            <a:ext cx="2796210" cy="3343592"/>
            <a:chOff x="8896314" y="2119860"/>
            <a:chExt cx="2796210" cy="3343592"/>
          </a:xfrm>
        </p:grpSpPr>
        <p:pic>
          <p:nvPicPr>
            <p:cNvPr id="17410" name="Picture 2" descr="C:\Users\Bret\AppData\Local\Temp\SNAGHTML6f86d5a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314" y="2119860"/>
              <a:ext cx="2796210" cy="334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/>
            <p:cNvSpPr/>
            <p:nvPr/>
          </p:nvSpPr>
          <p:spPr>
            <a:xfrm>
              <a:off x="10118472" y="4219908"/>
              <a:ext cx="938147" cy="291132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39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Arduino IDE &amp; SELECT GALILEO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84026" y="1675448"/>
            <a:ext cx="2659438" cy="4362066"/>
            <a:chOff x="1699773" y="1675448"/>
            <a:chExt cx="2659438" cy="4362066"/>
          </a:xfrm>
        </p:grpSpPr>
        <p:pic>
          <p:nvPicPr>
            <p:cNvPr id="18434" name="Picture 2" descr="C:\Users\Bret\AppData\Local\Temp\SNAGHTML708433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73" y="1675448"/>
              <a:ext cx="2606266" cy="436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2260600" y="2471496"/>
              <a:ext cx="1727200" cy="233603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179510" y="3800619"/>
              <a:ext cx="1179701" cy="256963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4242" y="1675448"/>
            <a:ext cx="2898899" cy="4389500"/>
            <a:chOff x="4689989" y="1675448"/>
            <a:chExt cx="2898899" cy="4389500"/>
          </a:xfrm>
        </p:grpSpPr>
        <p:pic>
          <p:nvPicPr>
            <p:cNvPr id="18436" name="Picture 4" descr="C:\Users\Bret\AppData\Local\Temp\SNAGHTML709b8e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989" y="1675448"/>
              <a:ext cx="2898899" cy="438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/>
            <p:cNvSpPr/>
            <p:nvPr/>
          </p:nvSpPr>
          <p:spPr>
            <a:xfrm>
              <a:off x="5182852" y="1756218"/>
              <a:ext cx="2335548" cy="1320489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57091" y="1675448"/>
            <a:ext cx="2519390" cy="4389500"/>
            <a:chOff x="7972838" y="1675448"/>
            <a:chExt cx="2519390" cy="4389500"/>
          </a:xfrm>
        </p:grpSpPr>
        <p:pic>
          <p:nvPicPr>
            <p:cNvPr id="18440" name="Picture 8" descr="C:\Users\Bret\AppData\Local\Temp\SNAGHTML70c7ae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838" y="1675448"/>
              <a:ext cx="2519390" cy="438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ounded Rectangle 14"/>
            <p:cNvSpPr/>
            <p:nvPr/>
          </p:nvSpPr>
          <p:spPr>
            <a:xfrm>
              <a:off x="8464532" y="1756218"/>
              <a:ext cx="1918988" cy="1320489"/>
            </a:xfrm>
            <a:prstGeom prst="roundRect">
              <a:avLst>
                <a:gd name="adj" fmla="val 9281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7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Galileo's firmware</a:t>
            </a:r>
            <a:endParaRPr lang="en-US" dirty="0"/>
          </a:p>
        </p:txBody>
      </p:sp>
      <p:pic>
        <p:nvPicPr>
          <p:cNvPr id="19458" name="Picture 2" descr="C:\Users\Bret\AppData\Local\Temp\SNAGHTML71947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75448"/>
            <a:ext cx="2395936" cy="43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57" y="3135439"/>
            <a:ext cx="4214225" cy="1044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05" y="3714189"/>
            <a:ext cx="3375953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231" y="4292939"/>
            <a:ext cx="2377646" cy="77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973" y="4871689"/>
            <a:ext cx="2187130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your Intel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Intro to the Galileo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Setting </a:t>
              </a:r>
              <a:br>
                <a:rPr lang="en-US" sz="2800" dirty="0" smtClean="0"/>
              </a:br>
              <a:r>
                <a:rPr lang="en-US" sz="2800" dirty="0" smtClean="0"/>
                <a:t>up your </a:t>
              </a:r>
              <a:br>
                <a:rPr lang="en-US" sz="2800" dirty="0" smtClean="0"/>
              </a:br>
              <a:r>
                <a:rPr lang="en-US" sz="2800" dirty="0" smtClean="0"/>
                <a:t>Galileo</a:t>
              </a:r>
              <a:endParaRPr lang="en-US" sz="2800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Running </a:t>
              </a:r>
              <a:br>
                <a:rPr lang="en-US" sz="2800" dirty="0" smtClean="0"/>
              </a:br>
              <a:r>
                <a:rPr lang="en-US" sz="2800" dirty="0" smtClean="0"/>
                <a:t>your </a:t>
              </a:r>
              <a:r>
                <a:rPr lang="en-US" sz="2800" smtClean="0"/>
                <a:t>first Sketch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Next </a:t>
              </a:r>
              <a:br>
                <a:rPr lang="en-US" sz="2800" dirty="0" smtClean="0"/>
              </a:br>
              <a:r>
                <a:rPr lang="en-US" sz="2800" dirty="0" smtClean="0"/>
                <a:t>Steps</a:t>
              </a:r>
              <a:endParaRPr lang="en-US" sz="28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your first sketch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Processing, Wiring, Arduino &amp; Galileo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822960" y="1768045"/>
            <a:ext cx="9744467" cy="937454"/>
            <a:chOff x="822960" y="1768045"/>
            <a:chExt cx="9744467" cy="93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1768045"/>
              <a:ext cx="939289" cy="9374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006109" y="1852051"/>
              <a:ext cx="85613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Processing (</a:t>
              </a:r>
              <a:r>
                <a:rPr lang="en-US" sz="2800" dirty="0" smtClean="0">
                  <a:hlinkClick r:id="rId3"/>
                </a:rPr>
                <a:t>processing.org</a:t>
              </a:r>
              <a:r>
                <a:rPr lang="en-US" sz="2800" dirty="0" smtClean="0"/>
                <a:t>)</a:t>
              </a:r>
              <a:br>
                <a:rPr lang="en-US" sz="2800" dirty="0" smtClean="0"/>
              </a:br>
              <a:r>
                <a:rPr lang="en-US" sz="1600" dirty="0" smtClean="0"/>
                <a:t>Was developed to help artists, etc. learn programming and use technology in their creative efforts</a:t>
              </a:r>
              <a:endParaRPr lang="en-US" sz="16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2961" y="2857456"/>
            <a:ext cx="8075997" cy="939289"/>
            <a:chOff x="822961" y="2857456"/>
            <a:chExt cx="8075997" cy="9392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1" y="2857456"/>
              <a:ext cx="939289" cy="93928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006109" y="2942379"/>
              <a:ext cx="68928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Wiring (</a:t>
              </a:r>
              <a:r>
                <a:rPr lang="en-US" sz="2800" dirty="0" smtClean="0">
                  <a:hlinkClick r:id="rId5"/>
                </a:rPr>
                <a:t>wiring.org.co</a:t>
              </a:r>
              <a:r>
                <a:rPr lang="en-US" sz="2800" dirty="0" smtClean="0"/>
                <a:t>)</a:t>
              </a:r>
              <a:br>
                <a:rPr lang="en-US" sz="2800" dirty="0" smtClean="0"/>
              </a:br>
              <a:r>
                <a:rPr lang="en-US" sz="1600" dirty="0" smtClean="0"/>
                <a:t>Wiring built on Processing to provide a way to write code for a microcontroller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22960" y="3906144"/>
            <a:ext cx="8991697" cy="1015663"/>
            <a:chOff x="822960" y="3906144"/>
            <a:chExt cx="8991697" cy="1015663"/>
          </a:xfrm>
        </p:grpSpPr>
        <p:grpSp>
          <p:nvGrpSpPr>
            <p:cNvPr id="11" name="Group 10"/>
            <p:cNvGrpSpPr/>
            <p:nvPr/>
          </p:nvGrpSpPr>
          <p:grpSpPr>
            <a:xfrm>
              <a:off x="822960" y="3946867"/>
              <a:ext cx="939289" cy="939289"/>
              <a:chOff x="5521124" y="3125165"/>
              <a:chExt cx="1932972" cy="193297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521124" y="3125165"/>
                <a:ext cx="1932972" cy="1932972"/>
              </a:xfrm>
              <a:prstGeom prst="rect">
                <a:avLst/>
              </a:prstGeom>
              <a:solidFill>
                <a:srgbClr val="0097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0" name="Arduino Logo"/>
              <p:cNvSpPr>
                <a:spLocks noChangeAspect="1"/>
              </p:cNvSpPr>
              <p:nvPr/>
            </p:nvSpPr>
            <p:spPr bwMode="auto">
              <a:xfrm>
                <a:off x="5738575" y="3578490"/>
                <a:ext cx="1498070" cy="1015888"/>
              </a:xfrm>
              <a:custGeom>
                <a:avLst/>
                <a:gdLst>
                  <a:gd name="connsiteX0" fmla="*/ 603251 w 7339013"/>
                  <a:gd name="connsiteY0" fmla="*/ 4038600 h 4976813"/>
                  <a:gd name="connsiteX1" fmla="*/ 461963 w 7339013"/>
                  <a:gd name="connsiteY1" fmla="*/ 4522788 h 4976813"/>
                  <a:gd name="connsiteX2" fmla="*/ 744538 w 7339013"/>
                  <a:gd name="connsiteY2" fmla="*/ 4522788 h 4976813"/>
                  <a:gd name="connsiteX3" fmla="*/ 2489200 w 7339013"/>
                  <a:gd name="connsiteY3" fmla="*/ 3976688 h 4976813"/>
                  <a:gd name="connsiteX4" fmla="*/ 2489200 w 7339013"/>
                  <a:gd name="connsiteY4" fmla="*/ 4748213 h 4976813"/>
                  <a:gd name="connsiteX5" fmla="*/ 2576316 w 7339013"/>
                  <a:gd name="connsiteY5" fmla="*/ 4748213 h 4976813"/>
                  <a:gd name="connsiteX6" fmla="*/ 2820383 w 7339013"/>
                  <a:gd name="connsiteY6" fmla="*/ 4656048 h 4976813"/>
                  <a:gd name="connsiteX7" fmla="*/ 2903538 w 7339013"/>
                  <a:gd name="connsiteY7" fmla="*/ 4361911 h 4976813"/>
                  <a:gd name="connsiteX8" fmla="*/ 2888419 w 7339013"/>
                  <a:gd name="connsiteY8" fmla="*/ 4196301 h 4976813"/>
                  <a:gd name="connsiteX9" fmla="*/ 2837662 w 7339013"/>
                  <a:gd name="connsiteY9" fmla="*/ 4076414 h 4976813"/>
                  <a:gd name="connsiteX10" fmla="*/ 2742627 w 7339013"/>
                  <a:gd name="connsiteY10" fmla="*/ 4002250 h 4976813"/>
                  <a:gd name="connsiteX11" fmla="*/ 2592155 w 7339013"/>
                  <a:gd name="connsiteY11" fmla="*/ 3976688 h 4976813"/>
                  <a:gd name="connsiteX12" fmla="*/ 1490663 w 7339013"/>
                  <a:gd name="connsiteY12" fmla="*/ 3976688 h 4976813"/>
                  <a:gd name="connsiteX13" fmla="*/ 1490663 w 7339013"/>
                  <a:gd name="connsiteY13" fmla="*/ 4279901 h 4976813"/>
                  <a:gd name="connsiteX14" fmla="*/ 1570361 w 7339013"/>
                  <a:gd name="connsiteY14" fmla="*/ 4279901 h 4976813"/>
                  <a:gd name="connsiteX15" fmla="*/ 1663041 w 7339013"/>
                  <a:gd name="connsiteY15" fmla="*/ 4269830 h 4976813"/>
                  <a:gd name="connsiteX16" fmla="*/ 1732280 w 7339013"/>
                  <a:gd name="connsiteY16" fmla="*/ 4239617 h 4976813"/>
                  <a:gd name="connsiteX17" fmla="*/ 1775194 w 7339013"/>
                  <a:gd name="connsiteY17" fmla="*/ 4191059 h 4976813"/>
                  <a:gd name="connsiteX18" fmla="*/ 1790701 w 7339013"/>
                  <a:gd name="connsiteY18" fmla="*/ 4124158 h 4976813"/>
                  <a:gd name="connsiteX19" fmla="*/ 1739853 w 7339013"/>
                  <a:gd name="connsiteY19" fmla="*/ 4011937 h 4976813"/>
                  <a:gd name="connsiteX20" fmla="*/ 1577934 w 7339013"/>
                  <a:gd name="connsiteY20" fmla="*/ 3976688 h 4976813"/>
                  <a:gd name="connsiteX21" fmla="*/ 6842739 w 7339013"/>
                  <a:gd name="connsiteY21" fmla="*/ 3971925 h 4976813"/>
                  <a:gd name="connsiteX22" fmla="*/ 6737894 w 7339013"/>
                  <a:gd name="connsiteY22" fmla="*/ 3996405 h 4976813"/>
                  <a:gd name="connsiteX23" fmla="*/ 6666195 w 7339013"/>
                  <a:gd name="connsiteY23" fmla="*/ 4068765 h 4976813"/>
                  <a:gd name="connsiteX24" fmla="*/ 6624041 w 7339013"/>
                  <a:gd name="connsiteY24" fmla="*/ 4189725 h 4976813"/>
                  <a:gd name="connsiteX25" fmla="*/ 6610350 w 7339013"/>
                  <a:gd name="connsiteY25" fmla="*/ 4357844 h 4976813"/>
                  <a:gd name="connsiteX26" fmla="*/ 6666195 w 7339013"/>
                  <a:gd name="connsiteY26" fmla="*/ 4659163 h 4976813"/>
                  <a:gd name="connsiteX27" fmla="*/ 6842739 w 7339013"/>
                  <a:gd name="connsiteY27" fmla="*/ 4754563 h 4976813"/>
                  <a:gd name="connsiteX28" fmla="*/ 6948665 w 7339013"/>
                  <a:gd name="connsiteY28" fmla="*/ 4730083 h 4976813"/>
                  <a:gd name="connsiteX29" fmla="*/ 7020363 w 7339013"/>
                  <a:gd name="connsiteY29" fmla="*/ 4657723 h 4976813"/>
                  <a:gd name="connsiteX30" fmla="*/ 7062157 w 7339013"/>
                  <a:gd name="connsiteY30" fmla="*/ 4536404 h 4976813"/>
                  <a:gd name="connsiteX31" fmla="*/ 7075488 w 7339013"/>
                  <a:gd name="connsiteY31" fmla="*/ 4368284 h 4976813"/>
                  <a:gd name="connsiteX32" fmla="*/ 7020363 w 7339013"/>
                  <a:gd name="connsiteY32" fmla="*/ 4066605 h 4976813"/>
                  <a:gd name="connsiteX33" fmla="*/ 6842739 w 7339013"/>
                  <a:gd name="connsiteY33" fmla="*/ 3971925 h 4976813"/>
                  <a:gd name="connsiteX34" fmla="*/ 5360988 w 7339013"/>
                  <a:gd name="connsiteY34" fmla="*/ 3768725 h 4976813"/>
                  <a:gd name="connsiteX35" fmla="*/ 5373688 w 7339013"/>
                  <a:gd name="connsiteY35" fmla="*/ 3768725 h 4976813"/>
                  <a:gd name="connsiteX36" fmla="*/ 5651500 w 7339013"/>
                  <a:gd name="connsiteY36" fmla="*/ 3768725 h 4976813"/>
                  <a:gd name="connsiteX37" fmla="*/ 5657850 w 7339013"/>
                  <a:gd name="connsiteY37" fmla="*/ 3768725 h 4976813"/>
                  <a:gd name="connsiteX38" fmla="*/ 5661025 w 7339013"/>
                  <a:gd name="connsiteY38" fmla="*/ 3776663 h 4976813"/>
                  <a:gd name="connsiteX39" fmla="*/ 5991226 w 7339013"/>
                  <a:gd name="connsiteY39" fmla="*/ 4475163 h 4976813"/>
                  <a:gd name="connsiteX40" fmla="*/ 6024563 w 7339013"/>
                  <a:gd name="connsiteY40" fmla="*/ 4556125 h 4976813"/>
                  <a:gd name="connsiteX41" fmla="*/ 6024563 w 7339013"/>
                  <a:gd name="connsiteY41" fmla="*/ 4102100 h 4976813"/>
                  <a:gd name="connsiteX42" fmla="*/ 6024563 w 7339013"/>
                  <a:gd name="connsiteY42" fmla="*/ 3781425 h 4976813"/>
                  <a:gd name="connsiteX43" fmla="*/ 6024563 w 7339013"/>
                  <a:gd name="connsiteY43" fmla="*/ 3768725 h 4976813"/>
                  <a:gd name="connsiteX44" fmla="*/ 6037263 w 7339013"/>
                  <a:gd name="connsiteY44" fmla="*/ 3768725 h 4976813"/>
                  <a:gd name="connsiteX45" fmla="*/ 6243638 w 7339013"/>
                  <a:gd name="connsiteY45" fmla="*/ 3768725 h 4976813"/>
                  <a:gd name="connsiteX46" fmla="*/ 6256338 w 7339013"/>
                  <a:gd name="connsiteY46" fmla="*/ 3768725 h 4976813"/>
                  <a:gd name="connsiteX47" fmla="*/ 6256338 w 7339013"/>
                  <a:gd name="connsiteY47" fmla="*/ 3781425 h 4976813"/>
                  <a:gd name="connsiteX48" fmla="*/ 6256338 w 7339013"/>
                  <a:gd name="connsiteY48" fmla="*/ 4943475 h 4976813"/>
                  <a:gd name="connsiteX49" fmla="*/ 6256338 w 7339013"/>
                  <a:gd name="connsiteY49" fmla="*/ 4956175 h 4976813"/>
                  <a:gd name="connsiteX50" fmla="*/ 6243638 w 7339013"/>
                  <a:gd name="connsiteY50" fmla="*/ 4956175 h 4976813"/>
                  <a:gd name="connsiteX51" fmla="*/ 5967413 w 7339013"/>
                  <a:gd name="connsiteY51" fmla="*/ 4956175 h 4976813"/>
                  <a:gd name="connsiteX52" fmla="*/ 5959475 w 7339013"/>
                  <a:gd name="connsiteY52" fmla="*/ 4956175 h 4976813"/>
                  <a:gd name="connsiteX53" fmla="*/ 5956300 w 7339013"/>
                  <a:gd name="connsiteY53" fmla="*/ 4948238 h 4976813"/>
                  <a:gd name="connsiteX54" fmla="*/ 5634038 w 7339013"/>
                  <a:gd name="connsiteY54" fmla="*/ 4254500 h 4976813"/>
                  <a:gd name="connsiteX55" fmla="*/ 5591175 w 7339013"/>
                  <a:gd name="connsiteY55" fmla="*/ 4157663 h 4976813"/>
                  <a:gd name="connsiteX56" fmla="*/ 5591175 w 7339013"/>
                  <a:gd name="connsiteY56" fmla="*/ 4583113 h 4976813"/>
                  <a:gd name="connsiteX57" fmla="*/ 5591175 w 7339013"/>
                  <a:gd name="connsiteY57" fmla="*/ 4943475 h 4976813"/>
                  <a:gd name="connsiteX58" fmla="*/ 5591175 w 7339013"/>
                  <a:gd name="connsiteY58" fmla="*/ 4956175 h 4976813"/>
                  <a:gd name="connsiteX59" fmla="*/ 5578475 w 7339013"/>
                  <a:gd name="connsiteY59" fmla="*/ 4956175 h 4976813"/>
                  <a:gd name="connsiteX60" fmla="*/ 5373688 w 7339013"/>
                  <a:gd name="connsiteY60" fmla="*/ 4956175 h 4976813"/>
                  <a:gd name="connsiteX61" fmla="*/ 5360988 w 7339013"/>
                  <a:gd name="connsiteY61" fmla="*/ 4956175 h 4976813"/>
                  <a:gd name="connsiteX62" fmla="*/ 5360988 w 7339013"/>
                  <a:gd name="connsiteY62" fmla="*/ 4943475 h 4976813"/>
                  <a:gd name="connsiteX63" fmla="*/ 5360988 w 7339013"/>
                  <a:gd name="connsiteY63" fmla="*/ 3781425 h 4976813"/>
                  <a:gd name="connsiteX64" fmla="*/ 4373563 w 7339013"/>
                  <a:gd name="connsiteY64" fmla="*/ 3768725 h 4976813"/>
                  <a:gd name="connsiteX65" fmla="*/ 4386263 w 7339013"/>
                  <a:gd name="connsiteY65" fmla="*/ 3768725 h 4976813"/>
                  <a:gd name="connsiteX66" fmla="*/ 5146675 w 7339013"/>
                  <a:gd name="connsiteY66" fmla="*/ 3768725 h 4976813"/>
                  <a:gd name="connsiteX67" fmla="*/ 5157788 w 7339013"/>
                  <a:gd name="connsiteY67" fmla="*/ 3768725 h 4976813"/>
                  <a:gd name="connsiteX68" fmla="*/ 5157788 w 7339013"/>
                  <a:gd name="connsiteY68" fmla="*/ 3781425 h 4976813"/>
                  <a:gd name="connsiteX69" fmla="*/ 5157788 w 7339013"/>
                  <a:gd name="connsiteY69" fmla="*/ 3960813 h 4976813"/>
                  <a:gd name="connsiteX70" fmla="*/ 5157788 w 7339013"/>
                  <a:gd name="connsiteY70" fmla="*/ 3971925 h 4976813"/>
                  <a:gd name="connsiteX71" fmla="*/ 5146675 w 7339013"/>
                  <a:gd name="connsiteY71" fmla="*/ 3971925 h 4976813"/>
                  <a:gd name="connsiteX72" fmla="*/ 4894263 w 7339013"/>
                  <a:gd name="connsiteY72" fmla="*/ 3971925 h 4976813"/>
                  <a:gd name="connsiteX73" fmla="*/ 4894263 w 7339013"/>
                  <a:gd name="connsiteY73" fmla="*/ 4751388 h 4976813"/>
                  <a:gd name="connsiteX74" fmla="*/ 5146675 w 7339013"/>
                  <a:gd name="connsiteY74" fmla="*/ 4751388 h 4976813"/>
                  <a:gd name="connsiteX75" fmla="*/ 5157788 w 7339013"/>
                  <a:gd name="connsiteY75" fmla="*/ 4751388 h 4976813"/>
                  <a:gd name="connsiteX76" fmla="*/ 5157788 w 7339013"/>
                  <a:gd name="connsiteY76" fmla="*/ 4762500 h 4976813"/>
                  <a:gd name="connsiteX77" fmla="*/ 5157788 w 7339013"/>
                  <a:gd name="connsiteY77" fmla="*/ 4943475 h 4976813"/>
                  <a:gd name="connsiteX78" fmla="*/ 5157788 w 7339013"/>
                  <a:gd name="connsiteY78" fmla="*/ 4956175 h 4976813"/>
                  <a:gd name="connsiteX79" fmla="*/ 5146675 w 7339013"/>
                  <a:gd name="connsiteY79" fmla="*/ 4956175 h 4976813"/>
                  <a:gd name="connsiteX80" fmla="*/ 4386263 w 7339013"/>
                  <a:gd name="connsiteY80" fmla="*/ 4956175 h 4976813"/>
                  <a:gd name="connsiteX81" fmla="*/ 4373563 w 7339013"/>
                  <a:gd name="connsiteY81" fmla="*/ 4956175 h 4976813"/>
                  <a:gd name="connsiteX82" fmla="*/ 4373563 w 7339013"/>
                  <a:gd name="connsiteY82" fmla="*/ 4943475 h 4976813"/>
                  <a:gd name="connsiteX83" fmla="*/ 4373563 w 7339013"/>
                  <a:gd name="connsiteY83" fmla="*/ 4762500 h 4976813"/>
                  <a:gd name="connsiteX84" fmla="*/ 4373563 w 7339013"/>
                  <a:gd name="connsiteY84" fmla="*/ 4751388 h 4976813"/>
                  <a:gd name="connsiteX85" fmla="*/ 4386263 w 7339013"/>
                  <a:gd name="connsiteY85" fmla="*/ 4751388 h 4976813"/>
                  <a:gd name="connsiteX86" fmla="*/ 4638675 w 7339013"/>
                  <a:gd name="connsiteY86" fmla="*/ 4751388 h 4976813"/>
                  <a:gd name="connsiteX87" fmla="*/ 4638675 w 7339013"/>
                  <a:gd name="connsiteY87" fmla="*/ 3971925 h 4976813"/>
                  <a:gd name="connsiteX88" fmla="*/ 4386263 w 7339013"/>
                  <a:gd name="connsiteY88" fmla="*/ 3971925 h 4976813"/>
                  <a:gd name="connsiteX89" fmla="*/ 4373563 w 7339013"/>
                  <a:gd name="connsiteY89" fmla="*/ 3971925 h 4976813"/>
                  <a:gd name="connsiteX90" fmla="*/ 4373563 w 7339013"/>
                  <a:gd name="connsiteY90" fmla="*/ 3960813 h 4976813"/>
                  <a:gd name="connsiteX91" fmla="*/ 4373563 w 7339013"/>
                  <a:gd name="connsiteY91" fmla="*/ 3781425 h 4976813"/>
                  <a:gd name="connsiteX92" fmla="*/ 3278188 w 7339013"/>
                  <a:gd name="connsiteY92" fmla="*/ 3768725 h 4976813"/>
                  <a:gd name="connsiteX93" fmla="*/ 3290789 w 7339013"/>
                  <a:gd name="connsiteY93" fmla="*/ 3768725 h 4976813"/>
                  <a:gd name="connsiteX94" fmla="*/ 3516898 w 7339013"/>
                  <a:gd name="connsiteY94" fmla="*/ 3768725 h 4976813"/>
                  <a:gd name="connsiteX95" fmla="*/ 3529139 w 7339013"/>
                  <a:gd name="connsiteY95" fmla="*/ 3768725 h 4976813"/>
                  <a:gd name="connsiteX96" fmla="*/ 3529139 w 7339013"/>
                  <a:gd name="connsiteY96" fmla="*/ 3780619 h 4976813"/>
                  <a:gd name="connsiteX97" fmla="*/ 3529139 w 7339013"/>
                  <a:gd name="connsiteY97" fmla="*/ 4539278 h 4976813"/>
                  <a:gd name="connsiteX98" fmla="*/ 3539221 w 7339013"/>
                  <a:gd name="connsiteY98" fmla="*/ 4640552 h 4976813"/>
                  <a:gd name="connsiteX99" fmla="*/ 3573425 w 7339013"/>
                  <a:gd name="connsiteY99" fmla="*/ 4712274 h 4976813"/>
                  <a:gd name="connsiteX100" fmla="*/ 3634633 w 7339013"/>
                  <a:gd name="connsiteY100" fmla="*/ 4756604 h 4976813"/>
                  <a:gd name="connsiteX101" fmla="*/ 3729324 w 7339013"/>
                  <a:gd name="connsiteY101" fmla="*/ 4771381 h 4976813"/>
                  <a:gd name="connsiteX102" fmla="*/ 3820056 w 7339013"/>
                  <a:gd name="connsiteY102" fmla="*/ 4758406 h 4976813"/>
                  <a:gd name="connsiteX103" fmla="*/ 3879103 w 7339013"/>
                  <a:gd name="connsiteY103" fmla="*/ 4717680 h 4976813"/>
                  <a:gd name="connsiteX104" fmla="*/ 3915108 w 7339013"/>
                  <a:gd name="connsiteY104" fmla="*/ 4643796 h 4976813"/>
                  <a:gd name="connsiteX105" fmla="*/ 3928069 w 7339013"/>
                  <a:gd name="connsiteY105" fmla="*/ 4530268 h 4976813"/>
                  <a:gd name="connsiteX106" fmla="*/ 3928069 w 7339013"/>
                  <a:gd name="connsiteY106" fmla="*/ 3780619 h 4976813"/>
                  <a:gd name="connsiteX107" fmla="*/ 3928069 w 7339013"/>
                  <a:gd name="connsiteY107" fmla="*/ 3768725 h 4976813"/>
                  <a:gd name="connsiteX108" fmla="*/ 3939951 w 7339013"/>
                  <a:gd name="connsiteY108" fmla="*/ 3768725 h 4976813"/>
                  <a:gd name="connsiteX109" fmla="*/ 4166419 w 7339013"/>
                  <a:gd name="connsiteY109" fmla="*/ 3768725 h 4976813"/>
                  <a:gd name="connsiteX110" fmla="*/ 4178301 w 7339013"/>
                  <a:gd name="connsiteY110" fmla="*/ 3768725 h 4976813"/>
                  <a:gd name="connsiteX111" fmla="*/ 4178301 w 7339013"/>
                  <a:gd name="connsiteY111" fmla="*/ 3780619 h 4976813"/>
                  <a:gd name="connsiteX112" fmla="*/ 4178301 w 7339013"/>
                  <a:gd name="connsiteY112" fmla="*/ 4515851 h 4976813"/>
                  <a:gd name="connsiteX113" fmla="*/ 4146977 w 7339013"/>
                  <a:gd name="connsiteY113" fmla="*/ 4715517 h 4976813"/>
                  <a:gd name="connsiteX114" fmla="*/ 4055525 w 7339013"/>
                  <a:gd name="connsiteY114" fmla="*/ 4860041 h 4976813"/>
                  <a:gd name="connsiteX115" fmla="*/ 3910787 w 7339013"/>
                  <a:gd name="connsiteY115" fmla="*/ 4947620 h 4976813"/>
                  <a:gd name="connsiteX116" fmla="*/ 3721043 w 7339013"/>
                  <a:gd name="connsiteY116" fmla="*/ 4976813 h 4976813"/>
                  <a:gd name="connsiteX117" fmla="*/ 3518338 w 7339013"/>
                  <a:gd name="connsiteY117" fmla="*/ 4947620 h 4976813"/>
                  <a:gd name="connsiteX118" fmla="*/ 3379360 w 7339013"/>
                  <a:gd name="connsiteY118" fmla="*/ 4862564 h 4976813"/>
                  <a:gd name="connsiteX119" fmla="*/ 3301591 w 7339013"/>
                  <a:gd name="connsiteY119" fmla="*/ 4727771 h 4976813"/>
                  <a:gd name="connsiteX120" fmla="*/ 3278188 w 7339013"/>
                  <a:gd name="connsiteY120" fmla="*/ 4552613 h 4976813"/>
                  <a:gd name="connsiteX121" fmla="*/ 3278188 w 7339013"/>
                  <a:gd name="connsiteY121" fmla="*/ 3780619 h 4976813"/>
                  <a:gd name="connsiteX122" fmla="*/ 2238375 w 7339013"/>
                  <a:gd name="connsiteY122" fmla="*/ 3768725 h 4976813"/>
                  <a:gd name="connsiteX123" fmla="*/ 2250629 w 7339013"/>
                  <a:gd name="connsiteY123" fmla="*/ 3768725 h 4976813"/>
                  <a:gd name="connsiteX124" fmla="*/ 2606710 w 7339013"/>
                  <a:gd name="connsiteY124" fmla="*/ 3768725 h 4976813"/>
                  <a:gd name="connsiteX125" fmla="*/ 2852146 w 7339013"/>
                  <a:gd name="connsiteY125" fmla="*/ 3802601 h 4976813"/>
                  <a:gd name="connsiteX126" fmla="*/ 3029825 w 7339013"/>
                  <a:gd name="connsiteY126" fmla="*/ 3908192 h 4976813"/>
                  <a:gd name="connsiteX127" fmla="*/ 3136505 w 7339013"/>
                  <a:gd name="connsiteY127" fmla="*/ 4089463 h 4976813"/>
                  <a:gd name="connsiteX128" fmla="*/ 3171825 w 7339013"/>
                  <a:gd name="connsiteY128" fmla="*/ 4347855 h 4976813"/>
                  <a:gd name="connsiteX129" fmla="*/ 3136505 w 7339013"/>
                  <a:gd name="connsiteY129" fmla="*/ 4596877 h 4976813"/>
                  <a:gd name="connsiteX130" fmla="*/ 3026221 w 7339013"/>
                  <a:gd name="connsiteY130" fmla="*/ 4789680 h 4976813"/>
                  <a:gd name="connsiteX131" fmla="*/ 2833765 w 7339013"/>
                  <a:gd name="connsiteY131" fmla="*/ 4913290 h 4976813"/>
                  <a:gd name="connsiteX132" fmla="*/ 2556253 w 7339013"/>
                  <a:gd name="connsiteY132" fmla="*/ 4956175 h 4976813"/>
                  <a:gd name="connsiteX133" fmla="*/ 2250629 w 7339013"/>
                  <a:gd name="connsiteY133" fmla="*/ 4956175 h 4976813"/>
                  <a:gd name="connsiteX134" fmla="*/ 2238375 w 7339013"/>
                  <a:gd name="connsiteY134" fmla="*/ 4956175 h 4976813"/>
                  <a:gd name="connsiteX135" fmla="*/ 2238375 w 7339013"/>
                  <a:gd name="connsiteY135" fmla="*/ 4943922 h 4976813"/>
                  <a:gd name="connsiteX136" fmla="*/ 2238375 w 7339013"/>
                  <a:gd name="connsiteY136" fmla="*/ 3780618 h 4976813"/>
                  <a:gd name="connsiteX137" fmla="*/ 1239838 w 7339013"/>
                  <a:gd name="connsiteY137" fmla="*/ 3768725 h 4976813"/>
                  <a:gd name="connsiteX138" fmla="*/ 1252452 w 7339013"/>
                  <a:gd name="connsiteY138" fmla="*/ 3768725 h 4976813"/>
                  <a:gd name="connsiteX139" fmla="*/ 1603085 w 7339013"/>
                  <a:gd name="connsiteY139" fmla="*/ 3768725 h 4976813"/>
                  <a:gd name="connsiteX140" fmla="*/ 1786151 w 7339013"/>
                  <a:gd name="connsiteY140" fmla="*/ 3785303 h 4976813"/>
                  <a:gd name="connsiteX141" fmla="*/ 1928495 w 7339013"/>
                  <a:gd name="connsiteY141" fmla="*/ 3841882 h 4976813"/>
                  <a:gd name="connsiteX142" fmla="*/ 2020388 w 7339013"/>
                  <a:gd name="connsiteY142" fmla="*/ 3946392 h 4976813"/>
                  <a:gd name="connsiteX143" fmla="*/ 2052820 w 7339013"/>
                  <a:gd name="connsiteY143" fmla="*/ 4102076 h 4976813"/>
                  <a:gd name="connsiteX144" fmla="*/ 2032280 w 7339013"/>
                  <a:gd name="connsiteY144" fmla="*/ 4220281 h 4976813"/>
                  <a:gd name="connsiteX145" fmla="*/ 1975342 w 7339013"/>
                  <a:gd name="connsiteY145" fmla="*/ 4310375 h 4976813"/>
                  <a:gd name="connsiteX146" fmla="*/ 1888494 w 7339013"/>
                  <a:gd name="connsiteY146" fmla="*/ 4371280 h 4976813"/>
                  <a:gd name="connsiteX147" fmla="*/ 1819304 w 7339013"/>
                  <a:gd name="connsiteY147" fmla="*/ 4394344 h 4976813"/>
                  <a:gd name="connsiteX148" fmla="*/ 1867953 w 7339013"/>
                  <a:gd name="connsiteY148" fmla="*/ 4431463 h 4976813"/>
                  <a:gd name="connsiteX149" fmla="*/ 1943630 w 7339013"/>
                  <a:gd name="connsiteY149" fmla="*/ 4548586 h 4976813"/>
                  <a:gd name="connsiteX150" fmla="*/ 2136064 w 7339013"/>
                  <a:gd name="connsiteY150" fmla="*/ 4938517 h 4976813"/>
                  <a:gd name="connsiteX151" fmla="*/ 2144713 w 7339013"/>
                  <a:gd name="connsiteY151" fmla="*/ 4956175 h 4976813"/>
                  <a:gd name="connsiteX152" fmla="*/ 2125254 w 7339013"/>
                  <a:gd name="connsiteY152" fmla="*/ 4956175 h 4976813"/>
                  <a:gd name="connsiteX153" fmla="*/ 1858944 w 7339013"/>
                  <a:gd name="connsiteY153" fmla="*/ 4956175 h 4976813"/>
                  <a:gd name="connsiteX154" fmla="*/ 1851016 w 7339013"/>
                  <a:gd name="connsiteY154" fmla="*/ 4956175 h 4976813"/>
                  <a:gd name="connsiteX155" fmla="*/ 1848133 w 7339013"/>
                  <a:gd name="connsiteY155" fmla="*/ 4948968 h 4976813"/>
                  <a:gd name="connsiteX156" fmla="*/ 1678402 w 7339013"/>
                  <a:gd name="connsiteY156" fmla="*/ 4575254 h 4976813"/>
                  <a:gd name="connsiteX157" fmla="*/ 1616419 w 7339013"/>
                  <a:gd name="connsiteY157" fmla="*/ 4499935 h 4976813"/>
                  <a:gd name="connsiteX158" fmla="*/ 1522003 w 7339013"/>
                  <a:gd name="connsiteY158" fmla="*/ 4474708 h 4976813"/>
                  <a:gd name="connsiteX159" fmla="*/ 1491012 w 7339013"/>
                  <a:gd name="connsiteY159" fmla="*/ 4474708 h 4976813"/>
                  <a:gd name="connsiteX160" fmla="*/ 1491012 w 7339013"/>
                  <a:gd name="connsiteY160" fmla="*/ 4943922 h 4976813"/>
                  <a:gd name="connsiteX161" fmla="*/ 1491012 w 7339013"/>
                  <a:gd name="connsiteY161" fmla="*/ 4956175 h 4976813"/>
                  <a:gd name="connsiteX162" fmla="*/ 1478760 w 7339013"/>
                  <a:gd name="connsiteY162" fmla="*/ 4956175 h 4976813"/>
                  <a:gd name="connsiteX163" fmla="*/ 1252452 w 7339013"/>
                  <a:gd name="connsiteY163" fmla="*/ 4956175 h 4976813"/>
                  <a:gd name="connsiteX164" fmla="*/ 1239838 w 7339013"/>
                  <a:gd name="connsiteY164" fmla="*/ 4956175 h 4976813"/>
                  <a:gd name="connsiteX165" fmla="*/ 1239838 w 7339013"/>
                  <a:gd name="connsiteY165" fmla="*/ 4943922 h 4976813"/>
                  <a:gd name="connsiteX166" fmla="*/ 1239838 w 7339013"/>
                  <a:gd name="connsiteY166" fmla="*/ 3780618 h 4976813"/>
                  <a:gd name="connsiteX167" fmla="*/ 446088 w 7339013"/>
                  <a:gd name="connsiteY167" fmla="*/ 3768725 h 4976813"/>
                  <a:gd name="connsiteX168" fmla="*/ 454025 w 7339013"/>
                  <a:gd name="connsiteY168" fmla="*/ 3768725 h 4976813"/>
                  <a:gd name="connsiteX169" fmla="*/ 771525 w 7339013"/>
                  <a:gd name="connsiteY169" fmla="*/ 3768725 h 4976813"/>
                  <a:gd name="connsiteX170" fmla="*/ 781050 w 7339013"/>
                  <a:gd name="connsiteY170" fmla="*/ 3768725 h 4976813"/>
                  <a:gd name="connsiteX171" fmla="*/ 782638 w 7339013"/>
                  <a:gd name="connsiteY171" fmla="*/ 3778250 h 4976813"/>
                  <a:gd name="connsiteX172" fmla="*/ 1139826 w 7339013"/>
                  <a:gd name="connsiteY172" fmla="*/ 4940300 h 4976813"/>
                  <a:gd name="connsiteX173" fmla="*/ 1144588 w 7339013"/>
                  <a:gd name="connsiteY173" fmla="*/ 4956175 h 4976813"/>
                  <a:gd name="connsiteX174" fmla="*/ 1127126 w 7339013"/>
                  <a:gd name="connsiteY174" fmla="*/ 4956175 h 4976813"/>
                  <a:gd name="connsiteX175" fmla="*/ 877888 w 7339013"/>
                  <a:gd name="connsiteY175" fmla="*/ 4956175 h 4976813"/>
                  <a:gd name="connsiteX176" fmla="*/ 868363 w 7339013"/>
                  <a:gd name="connsiteY176" fmla="*/ 4956175 h 4976813"/>
                  <a:gd name="connsiteX177" fmla="*/ 865188 w 7339013"/>
                  <a:gd name="connsiteY177" fmla="*/ 4946650 h 4976813"/>
                  <a:gd name="connsiteX178" fmla="*/ 801688 w 7339013"/>
                  <a:gd name="connsiteY178" fmla="*/ 4725988 h 4976813"/>
                  <a:gd name="connsiteX179" fmla="*/ 400050 w 7339013"/>
                  <a:gd name="connsiteY179" fmla="*/ 4725988 h 4976813"/>
                  <a:gd name="connsiteX180" fmla="*/ 334963 w 7339013"/>
                  <a:gd name="connsiteY180" fmla="*/ 4946650 h 4976813"/>
                  <a:gd name="connsiteX181" fmla="*/ 331788 w 7339013"/>
                  <a:gd name="connsiteY181" fmla="*/ 4956175 h 4976813"/>
                  <a:gd name="connsiteX182" fmla="*/ 323850 w 7339013"/>
                  <a:gd name="connsiteY182" fmla="*/ 4956175 h 4976813"/>
                  <a:gd name="connsiteX183" fmla="*/ 98425 w 7339013"/>
                  <a:gd name="connsiteY183" fmla="*/ 4956175 h 4976813"/>
                  <a:gd name="connsiteX184" fmla="*/ 82550 w 7339013"/>
                  <a:gd name="connsiteY184" fmla="*/ 4956175 h 4976813"/>
                  <a:gd name="connsiteX185" fmla="*/ 87313 w 7339013"/>
                  <a:gd name="connsiteY185" fmla="*/ 4940300 h 4976813"/>
                  <a:gd name="connsiteX186" fmla="*/ 442913 w 7339013"/>
                  <a:gd name="connsiteY186" fmla="*/ 3778250 h 4976813"/>
                  <a:gd name="connsiteX187" fmla="*/ 6850302 w 7339013"/>
                  <a:gd name="connsiteY187" fmla="*/ 3749675 h 4976813"/>
                  <a:gd name="connsiteX188" fmla="*/ 7216925 w 7339013"/>
                  <a:gd name="connsiteY188" fmla="*/ 3906714 h 4976813"/>
                  <a:gd name="connsiteX189" fmla="*/ 7339013 w 7339013"/>
                  <a:gd name="connsiteY189" fmla="*/ 4358022 h 4976813"/>
                  <a:gd name="connsiteX190" fmla="*/ 7300118 w 7339013"/>
                  <a:gd name="connsiteY190" fmla="*/ 4634641 h 4976813"/>
                  <a:gd name="connsiteX191" fmla="*/ 7192796 w 7339013"/>
                  <a:gd name="connsiteY191" fmla="*/ 4827698 h 4976813"/>
                  <a:gd name="connsiteX192" fmla="*/ 7031813 w 7339013"/>
                  <a:gd name="connsiteY192" fmla="*/ 4940435 h 4976813"/>
                  <a:gd name="connsiteX193" fmla="*/ 6835536 w 7339013"/>
                  <a:gd name="connsiteY193" fmla="*/ 4976813 h 4976813"/>
                  <a:gd name="connsiteX194" fmla="*/ 6468913 w 7339013"/>
                  <a:gd name="connsiteY194" fmla="*/ 4819774 h 4976813"/>
                  <a:gd name="connsiteX195" fmla="*/ 6346825 w 7339013"/>
                  <a:gd name="connsiteY195" fmla="*/ 4368467 h 4976813"/>
                  <a:gd name="connsiteX196" fmla="*/ 6385360 w 7339013"/>
                  <a:gd name="connsiteY196" fmla="*/ 4091487 h 4976813"/>
                  <a:gd name="connsiteX197" fmla="*/ 6493042 w 7339013"/>
                  <a:gd name="connsiteY197" fmla="*/ 3898790 h 4976813"/>
                  <a:gd name="connsiteX198" fmla="*/ 6654025 w 7339013"/>
                  <a:gd name="connsiteY198" fmla="*/ 3786414 h 4976813"/>
                  <a:gd name="connsiteX199" fmla="*/ 6850302 w 7339013"/>
                  <a:gd name="connsiteY199" fmla="*/ 3749675 h 4976813"/>
                  <a:gd name="connsiteX200" fmla="*/ 1289050 w 7339013"/>
                  <a:gd name="connsiteY200" fmla="*/ 1501775 h 4976813"/>
                  <a:gd name="connsiteX201" fmla="*/ 1409700 w 7339013"/>
                  <a:gd name="connsiteY201" fmla="*/ 1501775 h 4976813"/>
                  <a:gd name="connsiteX202" fmla="*/ 2257426 w 7339013"/>
                  <a:gd name="connsiteY202" fmla="*/ 1501775 h 4976813"/>
                  <a:gd name="connsiteX203" fmla="*/ 2376488 w 7339013"/>
                  <a:gd name="connsiteY203" fmla="*/ 1501775 h 4976813"/>
                  <a:gd name="connsiteX204" fmla="*/ 2376488 w 7339013"/>
                  <a:gd name="connsiteY204" fmla="*/ 1622425 h 4976813"/>
                  <a:gd name="connsiteX205" fmla="*/ 2376488 w 7339013"/>
                  <a:gd name="connsiteY205" fmla="*/ 1735138 h 4976813"/>
                  <a:gd name="connsiteX206" fmla="*/ 2376488 w 7339013"/>
                  <a:gd name="connsiteY206" fmla="*/ 1855788 h 4976813"/>
                  <a:gd name="connsiteX207" fmla="*/ 2257426 w 7339013"/>
                  <a:gd name="connsiteY207" fmla="*/ 1855788 h 4976813"/>
                  <a:gd name="connsiteX208" fmla="*/ 1409700 w 7339013"/>
                  <a:gd name="connsiteY208" fmla="*/ 1855788 h 4976813"/>
                  <a:gd name="connsiteX209" fmla="*/ 1289050 w 7339013"/>
                  <a:gd name="connsiteY209" fmla="*/ 1855788 h 4976813"/>
                  <a:gd name="connsiteX210" fmla="*/ 1289050 w 7339013"/>
                  <a:gd name="connsiteY210" fmla="*/ 1735138 h 4976813"/>
                  <a:gd name="connsiteX211" fmla="*/ 1289050 w 7339013"/>
                  <a:gd name="connsiteY211" fmla="*/ 1622425 h 4976813"/>
                  <a:gd name="connsiteX212" fmla="*/ 5283200 w 7339013"/>
                  <a:gd name="connsiteY212" fmla="*/ 1174750 h 4976813"/>
                  <a:gd name="connsiteX213" fmla="*/ 5384800 w 7339013"/>
                  <a:gd name="connsiteY213" fmla="*/ 1174750 h 4976813"/>
                  <a:gd name="connsiteX214" fmla="*/ 5526088 w 7339013"/>
                  <a:gd name="connsiteY214" fmla="*/ 1174750 h 4976813"/>
                  <a:gd name="connsiteX215" fmla="*/ 5627688 w 7339013"/>
                  <a:gd name="connsiteY215" fmla="*/ 1174750 h 4976813"/>
                  <a:gd name="connsiteX216" fmla="*/ 5627688 w 7339013"/>
                  <a:gd name="connsiteY216" fmla="*/ 1276350 h 4976813"/>
                  <a:gd name="connsiteX217" fmla="*/ 5627688 w 7339013"/>
                  <a:gd name="connsiteY217" fmla="*/ 1506538 h 4976813"/>
                  <a:gd name="connsiteX218" fmla="*/ 5856288 w 7339013"/>
                  <a:gd name="connsiteY218" fmla="*/ 1506538 h 4976813"/>
                  <a:gd name="connsiteX219" fmla="*/ 5957888 w 7339013"/>
                  <a:gd name="connsiteY219" fmla="*/ 1506538 h 4976813"/>
                  <a:gd name="connsiteX220" fmla="*/ 5957888 w 7339013"/>
                  <a:gd name="connsiteY220" fmla="*/ 1608138 h 4976813"/>
                  <a:gd name="connsiteX221" fmla="*/ 5957888 w 7339013"/>
                  <a:gd name="connsiteY221" fmla="*/ 1747838 h 4976813"/>
                  <a:gd name="connsiteX222" fmla="*/ 5957888 w 7339013"/>
                  <a:gd name="connsiteY222" fmla="*/ 1847850 h 4976813"/>
                  <a:gd name="connsiteX223" fmla="*/ 5856288 w 7339013"/>
                  <a:gd name="connsiteY223" fmla="*/ 1847850 h 4976813"/>
                  <a:gd name="connsiteX224" fmla="*/ 5627688 w 7339013"/>
                  <a:gd name="connsiteY224" fmla="*/ 1847850 h 4976813"/>
                  <a:gd name="connsiteX225" fmla="*/ 5627688 w 7339013"/>
                  <a:gd name="connsiteY225" fmla="*/ 2079625 h 4976813"/>
                  <a:gd name="connsiteX226" fmla="*/ 5627688 w 7339013"/>
                  <a:gd name="connsiteY226" fmla="*/ 2181225 h 4976813"/>
                  <a:gd name="connsiteX227" fmla="*/ 5526088 w 7339013"/>
                  <a:gd name="connsiteY227" fmla="*/ 2181225 h 4976813"/>
                  <a:gd name="connsiteX228" fmla="*/ 5384800 w 7339013"/>
                  <a:gd name="connsiteY228" fmla="*/ 2181225 h 4976813"/>
                  <a:gd name="connsiteX229" fmla="*/ 5283200 w 7339013"/>
                  <a:gd name="connsiteY229" fmla="*/ 2181225 h 4976813"/>
                  <a:gd name="connsiteX230" fmla="*/ 5283200 w 7339013"/>
                  <a:gd name="connsiteY230" fmla="*/ 2079625 h 4976813"/>
                  <a:gd name="connsiteX231" fmla="*/ 5283200 w 7339013"/>
                  <a:gd name="connsiteY231" fmla="*/ 1847850 h 4976813"/>
                  <a:gd name="connsiteX232" fmla="*/ 5054600 w 7339013"/>
                  <a:gd name="connsiteY232" fmla="*/ 1847850 h 4976813"/>
                  <a:gd name="connsiteX233" fmla="*/ 4953000 w 7339013"/>
                  <a:gd name="connsiteY233" fmla="*/ 1847850 h 4976813"/>
                  <a:gd name="connsiteX234" fmla="*/ 4953000 w 7339013"/>
                  <a:gd name="connsiteY234" fmla="*/ 1747838 h 4976813"/>
                  <a:gd name="connsiteX235" fmla="*/ 4953000 w 7339013"/>
                  <a:gd name="connsiteY235" fmla="*/ 1608138 h 4976813"/>
                  <a:gd name="connsiteX236" fmla="*/ 4953000 w 7339013"/>
                  <a:gd name="connsiteY236" fmla="*/ 1506538 h 4976813"/>
                  <a:gd name="connsiteX237" fmla="*/ 5054600 w 7339013"/>
                  <a:gd name="connsiteY237" fmla="*/ 1506538 h 4976813"/>
                  <a:gd name="connsiteX238" fmla="*/ 5283200 w 7339013"/>
                  <a:gd name="connsiteY238" fmla="*/ 1506538 h 4976813"/>
                  <a:gd name="connsiteX239" fmla="*/ 5283200 w 7339013"/>
                  <a:gd name="connsiteY239" fmla="*/ 1276350 h 4976813"/>
                  <a:gd name="connsiteX240" fmla="*/ 5547137 w 7339013"/>
                  <a:gd name="connsiteY240" fmla="*/ 609600 h 4976813"/>
                  <a:gd name="connsiteX241" fmla="*/ 4580289 w 7339013"/>
                  <a:gd name="connsiteY241" fmla="*/ 987638 h 4976813"/>
                  <a:gd name="connsiteX242" fmla="*/ 4025900 w 7339013"/>
                  <a:gd name="connsiteY242" fmla="*/ 1704469 h 4976813"/>
                  <a:gd name="connsiteX243" fmla="*/ 4637205 w 7339013"/>
                  <a:gd name="connsiteY243" fmla="*/ 2524271 h 4976813"/>
                  <a:gd name="connsiteX244" fmla="*/ 5531287 w 7339013"/>
                  <a:gd name="connsiteY244" fmla="*/ 2845423 h 4976813"/>
                  <a:gd name="connsiteX245" fmla="*/ 5539212 w 7339013"/>
                  <a:gd name="connsiteY245" fmla="*/ 2845063 h 4976813"/>
                  <a:gd name="connsiteX246" fmla="*/ 5547137 w 7339013"/>
                  <a:gd name="connsiteY246" fmla="*/ 2845063 h 4976813"/>
                  <a:gd name="connsiteX247" fmla="*/ 6000302 w 7339013"/>
                  <a:gd name="connsiteY247" fmla="*/ 2758654 h 4976813"/>
                  <a:gd name="connsiteX248" fmla="*/ 6382142 w 7339013"/>
                  <a:gd name="connsiteY248" fmla="*/ 2513830 h 4976813"/>
                  <a:gd name="connsiteX249" fmla="*/ 6633940 w 7339013"/>
                  <a:gd name="connsiteY249" fmla="*/ 2151274 h 4976813"/>
                  <a:gd name="connsiteX250" fmla="*/ 6721475 w 7339013"/>
                  <a:gd name="connsiteY250" fmla="*/ 1727512 h 4976813"/>
                  <a:gd name="connsiteX251" fmla="*/ 6633940 w 7339013"/>
                  <a:gd name="connsiteY251" fmla="*/ 1303389 h 4976813"/>
                  <a:gd name="connsiteX252" fmla="*/ 6382142 w 7339013"/>
                  <a:gd name="connsiteY252" fmla="*/ 941193 h 4976813"/>
                  <a:gd name="connsiteX253" fmla="*/ 6000302 w 7339013"/>
                  <a:gd name="connsiteY253" fmla="*/ 696369 h 4976813"/>
                  <a:gd name="connsiteX254" fmla="*/ 5547137 w 7339013"/>
                  <a:gd name="connsiteY254" fmla="*/ 609600 h 4976813"/>
                  <a:gd name="connsiteX255" fmla="*/ 1784991 w 7339013"/>
                  <a:gd name="connsiteY255" fmla="*/ 609600 h 4976813"/>
                  <a:gd name="connsiteX256" fmla="*/ 1331198 w 7339013"/>
                  <a:gd name="connsiteY256" fmla="*/ 696369 h 4976813"/>
                  <a:gd name="connsiteX257" fmla="*/ 949494 w 7339013"/>
                  <a:gd name="connsiteY257" fmla="*/ 941193 h 4976813"/>
                  <a:gd name="connsiteX258" fmla="*/ 697548 w 7339013"/>
                  <a:gd name="connsiteY258" fmla="*/ 1303389 h 4976813"/>
                  <a:gd name="connsiteX259" fmla="*/ 609600 w 7339013"/>
                  <a:gd name="connsiteY259" fmla="*/ 1727512 h 4976813"/>
                  <a:gd name="connsiteX260" fmla="*/ 697548 w 7339013"/>
                  <a:gd name="connsiteY260" fmla="*/ 2151274 h 4976813"/>
                  <a:gd name="connsiteX261" fmla="*/ 949494 w 7339013"/>
                  <a:gd name="connsiteY261" fmla="*/ 2513830 h 4976813"/>
                  <a:gd name="connsiteX262" fmla="*/ 1331198 w 7339013"/>
                  <a:gd name="connsiteY262" fmla="*/ 2758654 h 4976813"/>
                  <a:gd name="connsiteX263" fmla="*/ 1784991 w 7339013"/>
                  <a:gd name="connsiteY263" fmla="*/ 2845063 h 4976813"/>
                  <a:gd name="connsiteX264" fmla="*/ 1792921 w 7339013"/>
                  <a:gd name="connsiteY264" fmla="*/ 2845063 h 4976813"/>
                  <a:gd name="connsiteX265" fmla="*/ 1800850 w 7339013"/>
                  <a:gd name="connsiteY265" fmla="*/ 2845423 h 4976813"/>
                  <a:gd name="connsiteX266" fmla="*/ 2695459 w 7339013"/>
                  <a:gd name="connsiteY266" fmla="*/ 2524271 h 4976813"/>
                  <a:gd name="connsiteX267" fmla="*/ 3306763 w 7339013"/>
                  <a:gd name="connsiteY267" fmla="*/ 1704469 h 4976813"/>
                  <a:gd name="connsiteX268" fmla="*/ 2752048 w 7339013"/>
                  <a:gd name="connsiteY268" fmla="*/ 987638 h 4976813"/>
                  <a:gd name="connsiteX269" fmla="*/ 1784991 w 7339013"/>
                  <a:gd name="connsiteY269" fmla="*/ 609600 h 4976813"/>
                  <a:gd name="connsiteX270" fmla="*/ 1785062 w 7339013"/>
                  <a:gd name="connsiteY270" fmla="*/ 0 h 4976813"/>
                  <a:gd name="connsiteX271" fmla="*/ 3166197 w 7339013"/>
                  <a:gd name="connsiteY271" fmla="*/ 539758 h 4976813"/>
                  <a:gd name="connsiteX272" fmla="*/ 3666332 w 7339013"/>
                  <a:gd name="connsiteY272" fmla="*/ 1140729 h 4976813"/>
                  <a:gd name="connsiteX273" fmla="*/ 4166106 w 7339013"/>
                  <a:gd name="connsiteY273" fmla="*/ 539758 h 4976813"/>
                  <a:gd name="connsiteX274" fmla="*/ 5547601 w 7339013"/>
                  <a:gd name="connsiteY274" fmla="*/ 0 h 4976813"/>
                  <a:gd name="connsiteX275" fmla="*/ 6226818 w 7339013"/>
                  <a:gd name="connsiteY275" fmla="*/ 129989 h 4976813"/>
                  <a:gd name="connsiteX276" fmla="*/ 6805864 w 7339013"/>
                  <a:gd name="connsiteY276" fmla="*/ 501950 h 4976813"/>
                  <a:gd name="connsiteX277" fmla="*/ 7195378 w 7339013"/>
                  <a:gd name="connsiteY277" fmla="*/ 1062592 h 4976813"/>
                  <a:gd name="connsiteX278" fmla="*/ 7332663 w 7339013"/>
                  <a:gd name="connsiteY278" fmla="*/ 1727658 h 4976813"/>
                  <a:gd name="connsiteX279" fmla="*/ 7195378 w 7339013"/>
                  <a:gd name="connsiteY279" fmla="*/ 2392723 h 4976813"/>
                  <a:gd name="connsiteX280" fmla="*/ 6805864 w 7339013"/>
                  <a:gd name="connsiteY280" fmla="*/ 2953365 h 4976813"/>
                  <a:gd name="connsiteX281" fmla="*/ 6226818 w 7339013"/>
                  <a:gd name="connsiteY281" fmla="*/ 3325326 h 4976813"/>
                  <a:gd name="connsiteX282" fmla="*/ 5563456 w 7339013"/>
                  <a:gd name="connsiteY282" fmla="*/ 3454595 h 4976813"/>
                  <a:gd name="connsiteX283" fmla="*/ 5563456 w 7339013"/>
                  <a:gd name="connsiteY283" fmla="*/ 3454955 h 4976813"/>
                  <a:gd name="connsiteX284" fmla="*/ 5547601 w 7339013"/>
                  <a:gd name="connsiteY284" fmla="*/ 3455315 h 4976813"/>
                  <a:gd name="connsiteX285" fmla="*/ 4223758 w 7339013"/>
                  <a:gd name="connsiteY285" fmla="*/ 2972809 h 4976813"/>
                  <a:gd name="connsiteX286" fmla="*/ 3666332 w 7339013"/>
                  <a:gd name="connsiteY286" fmla="*/ 2278218 h 4976813"/>
                  <a:gd name="connsiteX287" fmla="*/ 3108905 w 7339013"/>
                  <a:gd name="connsiteY287" fmla="*/ 2972809 h 4976813"/>
                  <a:gd name="connsiteX288" fmla="*/ 1785062 w 7339013"/>
                  <a:gd name="connsiteY288" fmla="*/ 3455315 h 4976813"/>
                  <a:gd name="connsiteX289" fmla="*/ 1769208 w 7339013"/>
                  <a:gd name="connsiteY289" fmla="*/ 3454955 h 4976813"/>
                  <a:gd name="connsiteX290" fmla="*/ 1769208 w 7339013"/>
                  <a:gd name="connsiteY290" fmla="*/ 3454595 h 4976813"/>
                  <a:gd name="connsiteX291" fmla="*/ 1105485 w 7339013"/>
                  <a:gd name="connsiteY291" fmla="*/ 3325326 h 4976813"/>
                  <a:gd name="connsiteX292" fmla="*/ 526799 w 7339013"/>
                  <a:gd name="connsiteY292" fmla="*/ 2953365 h 4976813"/>
                  <a:gd name="connsiteX293" fmla="*/ 137285 w 7339013"/>
                  <a:gd name="connsiteY293" fmla="*/ 2392723 h 4976813"/>
                  <a:gd name="connsiteX294" fmla="*/ 0 w 7339013"/>
                  <a:gd name="connsiteY294" fmla="*/ 1727658 h 4976813"/>
                  <a:gd name="connsiteX295" fmla="*/ 137285 w 7339013"/>
                  <a:gd name="connsiteY295" fmla="*/ 1062592 h 4976813"/>
                  <a:gd name="connsiteX296" fmla="*/ 526799 w 7339013"/>
                  <a:gd name="connsiteY296" fmla="*/ 501950 h 4976813"/>
                  <a:gd name="connsiteX297" fmla="*/ 1105485 w 7339013"/>
                  <a:gd name="connsiteY297" fmla="*/ 129989 h 4976813"/>
                  <a:gd name="connsiteX298" fmla="*/ 1785062 w 7339013"/>
                  <a:gd name="connsiteY298" fmla="*/ 0 h 497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</a:cxnLst>
                <a:rect l="l" t="t" r="r" b="b"/>
                <a:pathLst>
                  <a:path w="7339013" h="4976813">
                    <a:moveTo>
                      <a:pt x="603251" y="4038600"/>
                    </a:moveTo>
                    <a:lnTo>
                      <a:pt x="461963" y="4522788"/>
                    </a:lnTo>
                    <a:lnTo>
                      <a:pt x="744538" y="4522788"/>
                    </a:lnTo>
                    <a:close/>
                    <a:moveTo>
                      <a:pt x="2489200" y="3976688"/>
                    </a:moveTo>
                    <a:lnTo>
                      <a:pt x="2489200" y="4748213"/>
                    </a:lnTo>
                    <a:lnTo>
                      <a:pt x="2576316" y="4748213"/>
                    </a:lnTo>
                    <a:cubicBezTo>
                      <a:pt x="2685030" y="4748213"/>
                      <a:pt x="2765306" y="4717251"/>
                      <a:pt x="2820383" y="4656048"/>
                    </a:cubicBezTo>
                    <a:cubicBezTo>
                      <a:pt x="2875100" y="4595204"/>
                      <a:pt x="2903538" y="4497999"/>
                      <a:pt x="2903538" y="4361911"/>
                    </a:cubicBezTo>
                    <a:cubicBezTo>
                      <a:pt x="2903538" y="4299987"/>
                      <a:pt x="2898499" y="4244544"/>
                      <a:pt x="2888419" y="4196301"/>
                    </a:cubicBezTo>
                    <a:cubicBezTo>
                      <a:pt x="2878340" y="4148418"/>
                      <a:pt x="2861060" y="4108816"/>
                      <a:pt x="2837662" y="4076414"/>
                    </a:cubicBezTo>
                    <a:cubicBezTo>
                      <a:pt x="2813903" y="4044012"/>
                      <a:pt x="2782585" y="4019171"/>
                      <a:pt x="2742627" y="4002250"/>
                    </a:cubicBezTo>
                    <a:cubicBezTo>
                      <a:pt x="2703029" y="3985329"/>
                      <a:pt x="2652992" y="3976688"/>
                      <a:pt x="2592155" y="3976688"/>
                    </a:cubicBezTo>
                    <a:close/>
                    <a:moveTo>
                      <a:pt x="1490663" y="3976688"/>
                    </a:moveTo>
                    <a:lnTo>
                      <a:pt x="1490663" y="4279901"/>
                    </a:lnTo>
                    <a:lnTo>
                      <a:pt x="1570361" y="4279901"/>
                    </a:lnTo>
                    <a:cubicBezTo>
                      <a:pt x="1604620" y="4279901"/>
                      <a:pt x="1635633" y="4276664"/>
                      <a:pt x="1663041" y="4269830"/>
                    </a:cubicBezTo>
                    <a:cubicBezTo>
                      <a:pt x="1690448" y="4262996"/>
                      <a:pt x="1713167" y="4252925"/>
                      <a:pt x="1732280" y="4239617"/>
                    </a:cubicBezTo>
                    <a:cubicBezTo>
                      <a:pt x="1751033" y="4226308"/>
                      <a:pt x="1765097" y="4210482"/>
                      <a:pt x="1775194" y="4191059"/>
                    </a:cubicBezTo>
                    <a:cubicBezTo>
                      <a:pt x="1785292" y="4171996"/>
                      <a:pt x="1790701" y="4149696"/>
                      <a:pt x="1790701" y="4124158"/>
                    </a:cubicBezTo>
                    <a:cubicBezTo>
                      <a:pt x="1790701" y="4069846"/>
                      <a:pt x="1773752" y="4034238"/>
                      <a:pt x="1739853" y="4011937"/>
                    </a:cubicBezTo>
                    <a:cubicBezTo>
                      <a:pt x="1705234" y="3988917"/>
                      <a:pt x="1651501" y="3976688"/>
                      <a:pt x="1577934" y="3976688"/>
                    </a:cubicBezTo>
                    <a:close/>
                    <a:moveTo>
                      <a:pt x="6842739" y="3971925"/>
                    </a:moveTo>
                    <a:cubicBezTo>
                      <a:pt x="6800945" y="3971925"/>
                      <a:pt x="6766357" y="3979845"/>
                      <a:pt x="6737894" y="3996405"/>
                    </a:cubicBezTo>
                    <a:cubicBezTo>
                      <a:pt x="6709070" y="4012605"/>
                      <a:pt x="6685291" y="4036365"/>
                      <a:pt x="6666195" y="4068765"/>
                    </a:cubicBezTo>
                    <a:cubicBezTo>
                      <a:pt x="6647100" y="4100805"/>
                      <a:pt x="6633048" y="4141125"/>
                      <a:pt x="6624041" y="4189725"/>
                    </a:cubicBezTo>
                    <a:cubicBezTo>
                      <a:pt x="6615034" y="4237965"/>
                      <a:pt x="6610350" y="4294484"/>
                      <a:pt x="6610350" y="4357844"/>
                    </a:cubicBezTo>
                    <a:cubicBezTo>
                      <a:pt x="6610350" y="4494284"/>
                      <a:pt x="6629446" y="4594724"/>
                      <a:pt x="6666195" y="4659163"/>
                    </a:cubicBezTo>
                    <a:cubicBezTo>
                      <a:pt x="6702585" y="4723243"/>
                      <a:pt x="6759511" y="4754563"/>
                      <a:pt x="6842739" y="4754563"/>
                    </a:cubicBezTo>
                    <a:cubicBezTo>
                      <a:pt x="6884893" y="4754563"/>
                      <a:pt x="6919842" y="4746283"/>
                      <a:pt x="6948665" y="4730083"/>
                    </a:cubicBezTo>
                    <a:cubicBezTo>
                      <a:pt x="6977849" y="4713523"/>
                      <a:pt x="7001628" y="4689763"/>
                      <a:pt x="7020363" y="4657723"/>
                    </a:cubicBezTo>
                    <a:cubicBezTo>
                      <a:pt x="7039098" y="4625324"/>
                      <a:pt x="7053150" y="4584644"/>
                      <a:pt x="7062157" y="4536404"/>
                    </a:cubicBezTo>
                    <a:cubicBezTo>
                      <a:pt x="7071164" y="4487804"/>
                      <a:pt x="7075488" y="4431644"/>
                      <a:pt x="7075488" y="4368284"/>
                    </a:cubicBezTo>
                    <a:cubicBezTo>
                      <a:pt x="7075488" y="4231845"/>
                      <a:pt x="7056392" y="4131045"/>
                      <a:pt x="7020363" y="4066605"/>
                    </a:cubicBezTo>
                    <a:cubicBezTo>
                      <a:pt x="6983974" y="4002525"/>
                      <a:pt x="6927047" y="3971925"/>
                      <a:pt x="6842739" y="3971925"/>
                    </a:cubicBezTo>
                    <a:close/>
                    <a:moveTo>
                      <a:pt x="5360988" y="3768725"/>
                    </a:moveTo>
                    <a:lnTo>
                      <a:pt x="5373688" y="3768725"/>
                    </a:lnTo>
                    <a:lnTo>
                      <a:pt x="5651500" y="3768725"/>
                    </a:lnTo>
                    <a:lnTo>
                      <a:pt x="5657850" y="3768725"/>
                    </a:lnTo>
                    <a:lnTo>
                      <a:pt x="5661025" y="3776663"/>
                    </a:lnTo>
                    <a:lnTo>
                      <a:pt x="5991226" y="4475163"/>
                    </a:lnTo>
                    <a:lnTo>
                      <a:pt x="6024563" y="4556125"/>
                    </a:lnTo>
                    <a:lnTo>
                      <a:pt x="6024563" y="4102100"/>
                    </a:lnTo>
                    <a:lnTo>
                      <a:pt x="6024563" y="3781425"/>
                    </a:lnTo>
                    <a:lnTo>
                      <a:pt x="6024563" y="3768725"/>
                    </a:lnTo>
                    <a:lnTo>
                      <a:pt x="6037263" y="3768725"/>
                    </a:lnTo>
                    <a:lnTo>
                      <a:pt x="6243638" y="3768725"/>
                    </a:lnTo>
                    <a:lnTo>
                      <a:pt x="6256338" y="3768725"/>
                    </a:lnTo>
                    <a:lnTo>
                      <a:pt x="6256338" y="3781425"/>
                    </a:lnTo>
                    <a:lnTo>
                      <a:pt x="6256338" y="4943475"/>
                    </a:lnTo>
                    <a:lnTo>
                      <a:pt x="6256338" y="4956175"/>
                    </a:lnTo>
                    <a:lnTo>
                      <a:pt x="6243638" y="4956175"/>
                    </a:lnTo>
                    <a:lnTo>
                      <a:pt x="5967413" y="4956175"/>
                    </a:lnTo>
                    <a:lnTo>
                      <a:pt x="5959475" y="4956175"/>
                    </a:lnTo>
                    <a:lnTo>
                      <a:pt x="5956300" y="4948238"/>
                    </a:lnTo>
                    <a:lnTo>
                      <a:pt x="5634038" y="4254500"/>
                    </a:lnTo>
                    <a:lnTo>
                      <a:pt x="5591175" y="4157663"/>
                    </a:lnTo>
                    <a:lnTo>
                      <a:pt x="5591175" y="4583113"/>
                    </a:lnTo>
                    <a:lnTo>
                      <a:pt x="5591175" y="4943475"/>
                    </a:lnTo>
                    <a:lnTo>
                      <a:pt x="5591175" y="4956175"/>
                    </a:lnTo>
                    <a:lnTo>
                      <a:pt x="5578475" y="4956175"/>
                    </a:lnTo>
                    <a:lnTo>
                      <a:pt x="5373688" y="4956175"/>
                    </a:lnTo>
                    <a:lnTo>
                      <a:pt x="5360988" y="4956175"/>
                    </a:lnTo>
                    <a:lnTo>
                      <a:pt x="5360988" y="4943475"/>
                    </a:lnTo>
                    <a:lnTo>
                      <a:pt x="5360988" y="3781425"/>
                    </a:lnTo>
                    <a:close/>
                    <a:moveTo>
                      <a:pt x="4373563" y="3768725"/>
                    </a:moveTo>
                    <a:lnTo>
                      <a:pt x="4386263" y="3768725"/>
                    </a:lnTo>
                    <a:lnTo>
                      <a:pt x="5146675" y="3768725"/>
                    </a:lnTo>
                    <a:lnTo>
                      <a:pt x="5157788" y="3768725"/>
                    </a:lnTo>
                    <a:lnTo>
                      <a:pt x="5157788" y="3781425"/>
                    </a:lnTo>
                    <a:lnTo>
                      <a:pt x="5157788" y="3960813"/>
                    </a:lnTo>
                    <a:lnTo>
                      <a:pt x="5157788" y="3971925"/>
                    </a:lnTo>
                    <a:lnTo>
                      <a:pt x="5146675" y="3971925"/>
                    </a:lnTo>
                    <a:lnTo>
                      <a:pt x="4894263" y="3971925"/>
                    </a:lnTo>
                    <a:lnTo>
                      <a:pt x="4894263" y="4751388"/>
                    </a:lnTo>
                    <a:lnTo>
                      <a:pt x="5146675" y="4751388"/>
                    </a:lnTo>
                    <a:lnTo>
                      <a:pt x="5157788" y="4751388"/>
                    </a:lnTo>
                    <a:lnTo>
                      <a:pt x="5157788" y="4762500"/>
                    </a:lnTo>
                    <a:lnTo>
                      <a:pt x="5157788" y="4943475"/>
                    </a:lnTo>
                    <a:lnTo>
                      <a:pt x="5157788" y="4956175"/>
                    </a:lnTo>
                    <a:lnTo>
                      <a:pt x="5146675" y="4956175"/>
                    </a:lnTo>
                    <a:lnTo>
                      <a:pt x="4386263" y="4956175"/>
                    </a:lnTo>
                    <a:lnTo>
                      <a:pt x="4373563" y="4956175"/>
                    </a:lnTo>
                    <a:lnTo>
                      <a:pt x="4373563" y="4943475"/>
                    </a:lnTo>
                    <a:lnTo>
                      <a:pt x="4373563" y="4762500"/>
                    </a:lnTo>
                    <a:lnTo>
                      <a:pt x="4373563" y="4751388"/>
                    </a:lnTo>
                    <a:lnTo>
                      <a:pt x="4386263" y="4751388"/>
                    </a:lnTo>
                    <a:lnTo>
                      <a:pt x="4638675" y="4751388"/>
                    </a:lnTo>
                    <a:lnTo>
                      <a:pt x="4638675" y="3971925"/>
                    </a:lnTo>
                    <a:lnTo>
                      <a:pt x="4386263" y="3971925"/>
                    </a:lnTo>
                    <a:lnTo>
                      <a:pt x="4373563" y="3971925"/>
                    </a:lnTo>
                    <a:lnTo>
                      <a:pt x="4373563" y="3960813"/>
                    </a:lnTo>
                    <a:lnTo>
                      <a:pt x="4373563" y="3781425"/>
                    </a:lnTo>
                    <a:close/>
                    <a:moveTo>
                      <a:pt x="3278188" y="3768725"/>
                    </a:moveTo>
                    <a:lnTo>
                      <a:pt x="3290789" y="3768725"/>
                    </a:lnTo>
                    <a:lnTo>
                      <a:pt x="3516898" y="3768725"/>
                    </a:lnTo>
                    <a:lnTo>
                      <a:pt x="3529139" y="3768725"/>
                    </a:lnTo>
                    <a:lnTo>
                      <a:pt x="3529139" y="3780619"/>
                    </a:lnTo>
                    <a:lnTo>
                      <a:pt x="3529139" y="4539278"/>
                    </a:lnTo>
                    <a:cubicBezTo>
                      <a:pt x="3529139" y="4577481"/>
                      <a:pt x="3532380" y="4611359"/>
                      <a:pt x="3539221" y="4640552"/>
                    </a:cubicBezTo>
                    <a:cubicBezTo>
                      <a:pt x="3546061" y="4669385"/>
                      <a:pt x="3557223" y="4692812"/>
                      <a:pt x="3573425" y="4712274"/>
                    </a:cubicBezTo>
                    <a:cubicBezTo>
                      <a:pt x="3589627" y="4731736"/>
                      <a:pt x="3609789" y="4746512"/>
                      <a:pt x="3634633" y="4756604"/>
                    </a:cubicBezTo>
                    <a:cubicBezTo>
                      <a:pt x="3658756" y="4766335"/>
                      <a:pt x="3690800" y="4771381"/>
                      <a:pt x="3729324" y="4771381"/>
                    </a:cubicBezTo>
                    <a:cubicBezTo>
                      <a:pt x="3766049" y="4771381"/>
                      <a:pt x="3795933" y="4767056"/>
                      <a:pt x="3820056" y="4758406"/>
                    </a:cubicBezTo>
                    <a:cubicBezTo>
                      <a:pt x="3843819" y="4750117"/>
                      <a:pt x="3863261" y="4736781"/>
                      <a:pt x="3879103" y="4717680"/>
                    </a:cubicBezTo>
                    <a:cubicBezTo>
                      <a:pt x="3894945" y="4698939"/>
                      <a:pt x="3906827" y="4674431"/>
                      <a:pt x="3915108" y="4643796"/>
                    </a:cubicBezTo>
                    <a:cubicBezTo>
                      <a:pt x="3923389" y="4613161"/>
                      <a:pt x="3928069" y="4575319"/>
                      <a:pt x="3928069" y="4530268"/>
                    </a:cubicBezTo>
                    <a:lnTo>
                      <a:pt x="3928069" y="3780619"/>
                    </a:lnTo>
                    <a:lnTo>
                      <a:pt x="3928069" y="3768725"/>
                    </a:lnTo>
                    <a:lnTo>
                      <a:pt x="3939951" y="3768725"/>
                    </a:lnTo>
                    <a:lnTo>
                      <a:pt x="4166419" y="3768725"/>
                    </a:lnTo>
                    <a:lnTo>
                      <a:pt x="4178301" y="3768725"/>
                    </a:lnTo>
                    <a:lnTo>
                      <a:pt x="4178301" y="3780619"/>
                    </a:lnTo>
                    <a:lnTo>
                      <a:pt x="4178301" y="4515851"/>
                    </a:lnTo>
                    <a:cubicBezTo>
                      <a:pt x="4178301" y="4591177"/>
                      <a:pt x="4168220" y="4657852"/>
                      <a:pt x="4146977" y="4715517"/>
                    </a:cubicBezTo>
                    <a:cubicBezTo>
                      <a:pt x="4126094" y="4773183"/>
                      <a:pt x="4095490" y="4821477"/>
                      <a:pt x="4055525" y="4860041"/>
                    </a:cubicBezTo>
                    <a:cubicBezTo>
                      <a:pt x="4015920" y="4898965"/>
                      <a:pt x="3967314" y="4928158"/>
                      <a:pt x="3910787" y="4947620"/>
                    </a:cubicBezTo>
                    <a:cubicBezTo>
                      <a:pt x="3854260" y="4967082"/>
                      <a:pt x="3790532" y="4976813"/>
                      <a:pt x="3721043" y="4976813"/>
                    </a:cubicBezTo>
                    <a:cubicBezTo>
                      <a:pt x="3642554" y="4976813"/>
                      <a:pt x="3575225" y="4967082"/>
                      <a:pt x="3518338" y="4947620"/>
                    </a:cubicBezTo>
                    <a:cubicBezTo>
                      <a:pt x="3461451" y="4928158"/>
                      <a:pt x="3415005" y="4900046"/>
                      <a:pt x="3379360" y="4862564"/>
                    </a:cubicBezTo>
                    <a:cubicBezTo>
                      <a:pt x="3343356" y="4825802"/>
                      <a:pt x="3317433" y="4780391"/>
                      <a:pt x="3301591" y="4727771"/>
                    </a:cubicBezTo>
                    <a:cubicBezTo>
                      <a:pt x="3286109" y="4675152"/>
                      <a:pt x="3278188" y="4617126"/>
                      <a:pt x="3278188" y="4552613"/>
                    </a:cubicBezTo>
                    <a:lnTo>
                      <a:pt x="3278188" y="3780619"/>
                    </a:lnTo>
                    <a:close/>
                    <a:moveTo>
                      <a:pt x="2238375" y="3768725"/>
                    </a:moveTo>
                    <a:lnTo>
                      <a:pt x="2250629" y="3768725"/>
                    </a:lnTo>
                    <a:lnTo>
                      <a:pt x="2606710" y="3768725"/>
                    </a:lnTo>
                    <a:cubicBezTo>
                      <a:pt x="2700055" y="3768725"/>
                      <a:pt x="2781506" y="3779897"/>
                      <a:pt x="2852146" y="3802601"/>
                    </a:cubicBezTo>
                    <a:cubicBezTo>
                      <a:pt x="2922785" y="3825305"/>
                      <a:pt x="2982252" y="3860262"/>
                      <a:pt x="3029825" y="3908192"/>
                    </a:cubicBezTo>
                    <a:cubicBezTo>
                      <a:pt x="3077399" y="3956123"/>
                      <a:pt x="3112719" y="4016666"/>
                      <a:pt x="3136505" y="4089463"/>
                    </a:cubicBezTo>
                    <a:cubicBezTo>
                      <a:pt x="3159932" y="4162259"/>
                      <a:pt x="3171825" y="4248390"/>
                      <a:pt x="3171825" y="4347855"/>
                    </a:cubicBezTo>
                    <a:cubicBezTo>
                      <a:pt x="3171825" y="4439031"/>
                      <a:pt x="3159932" y="4521918"/>
                      <a:pt x="3136505" y="4596877"/>
                    </a:cubicBezTo>
                    <a:cubicBezTo>
                      <a:pt x="3112719" y="4672196"/>
                      <a:pt x="3076318" y="4736704"/>
                      <a:pt x="3026221" y="4789680"/>
                    </a:cubicBezTo>
                    <a:cubicBezTo>
                      <a:pt x="2975765" y="4843376"/>
                      <a:pt x="2911252" y="4884460"/>
                      <a:pt x="2833765" y="4913290"/>
                    </a:cubicBezTo>
                    <a:cubicBezTo>
                      <a:pt x="2755917" y="4942120"/>
                      <a:pt x="2663654" y="4956175"/>
                      <a:pt x="2556253" y="4956175"/>
                    </a:cubicBezTo>
                    <a:lnTo>
                      <a:pt x="2250629" y="4956175"/>
                    </a:lnTo>
                    <a:lnTo>
                      <a:pt x="2238375" y="4956175"/>
                    </a:lnTo>
                    <a:lnTo>
                      <a:pt x="2238375" y="4943922"/>
                    </a:lnTo>
                    <a:lnTo>
                      <a:pt x="2238375" y="3780618"/>
                    </a:lnTo>
                    <a:close/>
                    <a:moveTo>
                      <a:pt x="1239838" y="3768725"/>
                    </a:moveTo>
                    <a:lnTo>
                      <a:pt x="1252452" y="3768725"/>
                    </a:lnTo>
                    <a:lnTo>
                      <a:pt x="1603085" y="3768725"/>
                    </a:lnTo>
                    <a:cubicBezTo>
                      <a:pt x="1669753" y="3768725"/>
                      <a:pt x="1731015" y="3774131"/>
                      <a:pt x="1786151" y="3785303"/>
                    </a:cubicBezTo>
                    <a:cubicBezTo>
                      <a:pt x="1841286" y="3796474"/>
                      <a:pt x="1888854" y="3815214"/>
                      <a:pt x="1928495" y="3841882"/>
                    </a:cubicBezTo>
                    <a:cubicBezTo>
                      <a:pt x="1968135" y="3868550"/>
                      <a:pt x="1999126" y="3903507"/>
                      <a:pt x="2020388" y="3946392"/>
                    </a:cubicBezTo>
                    <a:cubicBezTo>
                      <a:pt x="2042009" y="3989277"/>
                      <a:pt x="2052460" y="4041172"/>
                      <a:pt x="2052820" y="4102076"/>
                    </a:cubicBezTo>
                    <a:cubicBezTo>
                      <a:pt x="2052460" y="4146042"/>
                      <a:pt x="2045973" y="4185324"/>
                      <a:pt x="2032280" y="4220281"/>
                    </a:cubicBezTo>
                    <a:cubicBezTo>
                      <a:pt x="2018946" y="4254877"/>
                      <a:pt x="1999847" y="4285149"/>
                      <a:pt x="1975342" y="4310375"/>
                    </a:cubicBezTo>
                    <a:cubicBezTo>
                      <a:pt x="1950837" y="4335242"/>
                      <a:pt x="1922008" y="4355783"/>
                      <a:pt x="1888494" y="4371280"/>
                    </a:cubicBezTo>
                    <a:cubicBezTo>
                      <a:pt x="1866872" y="4381370"/>
                      <a:pt x="1843449" y="4388578"/>
                      <a:pt x="1819304" y="4394344"/>
                    </a:cubicBezTo>
                    <a:cubicBezTo>
                      <a:pt x="1836602" y="4403714"/>
                      <a:pt x="1852818" y="4415246"/>
                      <a:pt x="1867953" y="4431463"/>
                    </a:cubicBezTo>
                    <a:cubicBezTo>
                      <a:pt x="1893900" y="4459212"/>
                      <a:pt x="1918765" y="4498133"/>
                      <a:pt x="1943630" y="4548586"/>
                    </a:cubicBezTo>
                    <a:lnTo>
                      <a:pt x="2136064" y="4938517"/>
                    </a:lnTo>
                    <a:lnTo>
                      <a:pt x="2144713" y="4956175"/>
                    </a:lnTo>
                    <a:lnTo>
                      <a:pt x="2125254" y="4956175"/>
                    </a:lnTo>
                    <a:lnTo>
                      <a:pt x="1858944" y="4956175"/>
                    </a:lnTo>
                    <a:lnTo>
                      <a:pt x="1851016" y="4956175"/>
                    </a:lnTo>
                    <a:lnTo>
                      <a:pt x="1848133" y="4948968"/>
                    </a:lnTo>
                    <a:lnTo>
                      <a:pt x="1678402" y="4575254"/>
                    </a:lnTo>
                    <a:cubicBezTo>
                      <a:pt x="1663266" y="4541379"/>
                      <a:pt x="1642726" y="4516873"/>
                      <a:pt x="1616419" y="4499935"/>
                    </a:cubicBezTo>
                    <a:cubicBezTo>
                      <a:pt x="1589752" y="4483357"/>
                      <a:pt x="1558761" y="4474708"/>
                      <a:pt x="1522003" y="4474708"/>
                    </a:cubicBezTo>
                    <a:lnTo>
                      <a:pt x="1491012" y="4474708"/>
                    </a:lnTo>
                    <a:lnTo>
                      <a:pt x="1491012" y="4943922"/>
                    </a:lnTo>
                    <a:lnTo>
                      <a:pt x="1491012" y="4956175"/>
                    </a:lnTo>
                    <a:lnTo>
                      <a:pt x="1478760" y="4956175"/>
                    </a:lnTo>
                    <a:lnTo>
                      <a:pt x="1252452" y="4956175"/>
                    </a:lnTo>
                    <a:lnTo>
                      <a:pt x="1239838" y="4956175"/>
                    </a:lnTo>
                    <a:lnTo>
                      <a:pt x="1239838" y="4943922"/>
                    </a:lnTo>
                    <a:lnTo>
                      <a:pt x="1239838" y="3780618"/>
                    </a:lnTo>
                    <a:close/>
                    <a:moveTo>
                      <a:pt x="446088" y="3768725"/>
                    </a:moveTo>
                    <a:lnTo>
                      <a:pt x="454025" y="3768725"/>
                    </a:lnTo>
                    <a:lnTo>
                      <a:pt x="771525" y="3768725"/>
                    </a:lnTo>
                    <a:lnTo>
                      <a:pt x="781050" y="3768725"/>
                    </a:lnTo>
                    <a:lnTo>
                      <a:pt x="782638" y="3778250"/>
                    </a:lnTo>
                    <a:lnTo>
                      <a:pt x="1139826" y="4940300"/>
                    </a:lnTo>
                    <a:lnTo>
                      <a:pt x="1144588" y="4956175"/>
                    </a:lnTo>
                    <a:lnTo>
                      <a:pt x="1127126" y="4956175"/>
                    </a:lnTo>
                    <a:lnTo>
                      <a:pt x="877888" y="4956175"/>
                    </a:lnTo>
                    <a:lnTo>
                      <a:pt x="868363" y="4956175"/>
                    </a:lnTo>
                    <a:lnTo>
                      <a:pt x="865188" y="4946650"/>
                    </a:lnTo>
                    <a:lnTo>
                      <a:pt x="801688" y="4725988"/>
                    </a:lnTo>
                    <a:lnTo>
                      <a:pt x="400050" y="4725988"/>
                    </a:lnTo>
                    <a:lnTo>
                      <a:pt x="334963" y="4946650"/>
                    </a:lnTo>
                    <a:lnTo>
                      <a:pt x="331788" y="4956175"/>
                    </a:lnTo>
                    <a:lnTo>
                      <a:pt x="323850" y="4956175"/>
                    </a:lnTo>
                    <a:lnTo>
                      <a:pt x="98425" y="4956175"/>
                    </a:lnTo>
                    <a:lnTo>
                      <a:pt x="82550" y="4956175"/>
                    </a:lnTo>
                    <a:lnTo>
                      <a:pt x="87313" y="4940300"/>
                    </a:lnTo>
                    <a:lnTo>
                      <a:pt x="442913" y="3778250"/>
                    </a:lnTo>
                    <a:close/>
                    <a:moveTo>
                      <a:pt x="6850302" y="3749675"/>
                    </a:moveTo>
                    <a:cubicBezTo>
                      <a:pt x="7010925" y="3749675"/>
                      <a:pt x="7134813" y="3802262"/>
                      <a:pt x="7216925" y="3906714"/>
                    </a:cubicBezTo>
                    <a:cubicBezTo>
                      <a:pt x="7299037" y="4011167"/>
                      <a:pt x="7339013" y="4161723"/>
                      <a:pt x="7339013" y="4358022"/>
                    </a:cubicBezTo>
                    <a:cubicBezTo>
                      <a:pt x="7339013" y="4464635"/>
                      <a:pt x="7326408" y="4556482"/>
                      <a:pt x="7300118" y="4634641"/>
                    </a:cubicBezTo>
                    <a:cubicBezTo>
                      <a:pt x="7274548" y="4712440"/>
                      <a:pt x="7238894" y="4777273"/>
                      <a:pt x="7192796" y="4827698"/>
                    </a:cubicBezTo>
                    <a:cubicBezTo>
                      <a:pt x="7147418" y="4878484"/>
                      <a:pt x="7093397" y="4915943"/>
                      <a:pt x="7031813" y="4940435"/>
                    </a:cubicBezTo>
                    <a:cubicBezTo>
                      <a:pt x="6970589" y="4964567"/>
                      <a:pt x="6905043" y="4976813"/>
                      <a:pt x="6835536" y="4976813"/>
                    </a:cubicBezTo>
                    <a:cubicBezTo>
                      <a:pt x="6674553" y="4976813"/>
                      <a:pt x="6551385" y="4924227"/>
                      <a:pt x="6468913" y="4819774"/>
                    </a:cubicBezTo>
                    <a:cubicBezTo>
                      <a:pt x="6387161" y="4714961"/>
                      <a:pt x="6346825" y="4564045"/>
                      <a:pt x="6346825" y="4368467"/>
                    </a:cubicBezTo>
                    <a:cubicBezTo>
                      <a:pt x="6346825" y="4261853"/>
                      <a:pt x="6359430" y="4169647"/>
                      <a:pt x="6385360" y="4091487"/>
                    </a:cubicBezTo>
                    <a:cubicBezTo>
                      <a:pt x="6411290" y="4013688"/>
                      <a:pt x="6446944" y="3949216"/>
                      <a:pt x="6493042" y="3898790"/>
                    </a:cubicBezTo>
                    <a:cubicBezTo>
                      <a:pt x="6538420" y="3848365"/>
                      <a:pt x="6592441" y="3810546"/>
                      <a:pt x="6654025" y="3786414"/>
                    </a:cubicBezTo>
                    <a:cubicBezTo>
                      <a:pt x="6715249" y="3761921"/>
                      <a:pt x="6780795" y="3749675"/>
                      <a:pt x="6850302" y="3749675"/>
                    </a:cubicBezTo>
                    <a:close/>
                    <a:moveTo>
                      <a:pt x="1289050" y="1501775"/>
                    </a:moveTo>
                    <a:lnTo>
                      <a:pt x="1409700" y="1501775"/>
                    </a:lnTo>
                    <a:lnTo>
                      <a:pt x="2257426" y="1501775"/>
                    </a:lnTo>
                    <a:lnTo>
                      <a:pt x="2376488" y="1501775"/>
                    </a:lnTo>
                    <a:lnTo>
                      <a:pt x="2376488" y="1622425"/>
                    </a:lnTo>
                    <a:lnTo>
                      <a:pt x="2376488" y="1735138"/>
                    </a:lnTo>
                    <a:lnTo>
                      <a:pt x="2376488" y="1855788"/>
                    </a:lnTo>
                    <a:lnTo>
                      <a:pt x="2257426" y="1855788"/>
                    </a:lnTo>
                    <a:lnTo>
                      <a:pt x="1409700" y="1855788"/>
                    </a:lnTo>
                    <a:lnTo>
                      <a:pt x="1289050" y="1855788"/>
                    </a:lnTo>
                    <a:lnTo>
                      <a:pt x="1289050" y="1735138"/>
                    </a:lnTo>
                    <a:lnTo>
                      <a:pt x="1289050" y="1622425"/>
                    </a:lnTo>
                    <a:close/>
                    <a:moveTo>
                      <a:pt x="5283200" y="1174750"/>
                    </a:moveTo>
                    <a:lnTo>
                      <a:pt x="5384800" y="1174750"/>
                    </a:lnTo>
                    <a:lnTo>
                      <a:pt x="5526088" y="1174750"/>
                    </a:lnTo>
                    <a:lnTo>
                      <a:pt x="5627688" y="1174750"/>
                    </a:lnTo>
                    <a:lnTo>
                      <a:pt x="5627688" y="1276350"/>
                    </a:lnTo>
                    <a:lnTo>
                      <a:pt x="5627688" y="1506538"/>
                    </a:lnTo>
                    <a:lnTo>
                      <a:pt x="5856288" y="1506538"/>
                    </a:lnTo>
                    <a:lnTo>
                      <a:pt x="5957888" y="1506538"/>
                    </a:lnTo>
                    <a:lnTo>
                      <a:pt x="5957888" y="1608138"/>
                    </a:lnTo>
                    <a:lnTo>
                      <a:pt x="5957888" y="1747838"/>
                    </a:lnTo>
                    <a:lnTo>
                      <a:pt x="5957888" y="1847850"/>
                    </a:lnTo>
                    <a:lnTo>
                      <a:pt x="5856288" y="1847850"/>
                    </a:lnTo>
                    <a:lnTo>
                      <a:pt x="5627688" y="1847850"/>
                    </a:lnTo>
                    <a:lnTo>
                      <a:pt x="5627688" y="2079625"/>
                    </a:lnTo>
                    <a:lnTo>
                      <a:pt x="5627688" y="2181225"/>
                    </a:lnTo>
                    <a:lnTo>
                      <a:pt x="5526088" y="2181225"/>
                    </a:lnTo>
                    <a:lnTo>
                      <a:pt x="5384800" y="2181225"/>
                    </a:lnTo>
                    <a:lnTo>
                      <a:pt x="5283200" y="2181225"/>
                    </a:lnTo>
                    <a:lnTo>
                      <a:pt x="5283200" y="2079625"/>
                    </a:lnTo>
                    <a:lnTo>
                      <a:pt x="5283200" y="1847850"/>
                    </a:lnTo>
                    <a:lnTo>
                      <a:pt x="5054600" y="1847850"/>
                    </a:lnTo>
                    <a:lnTo>
                      <a:pt x="4953000" y="1847850"/>
                    </a:lnTo>
                    <a:lnTo>
                      <a:pt x="4953000" y="1747838"/>
                    </a:lnTo>
                    <a:lnTo>
                      <a:pt x="4953000" y="1608138"/>
                    </a:lnTo>
                    <a:lnTo>
                      <a:pt x="4953000" y="1506538"/>
                    </a:lnTo>
                    <a:lnTo>
                      <a:pt x="5054600" y="1506538"/>
                    </a:lnTo>
                    <a:lnTo>
                      <a:pt x="5283200" y="1506538"/>
                    </a:lnTo>
                    <a:lnTo>
                      <a:pt x="5283200" y="1276350"/>
                    </a:lnTo>
                    <a:close/>
                    <a:moveTo>
                      <a:pt x="5547137" y="609600"/>
                    </a:moveTo>
                    <a:cubicBezTo>
                      <a:pt x="5112343" y="609600"/>
                      <a:pt x="4834969" y="752174"/>
                      <a:pt x="4580289" y="987638"/>
                    </a:cubicBezTo>
                    <a:cubicBezTo>
                      <a:pt x="4378562" y="1174136"/>
                      <a:pt x="4201331" y="1427962"/>
                      <a:pt x="4025900" y="1704469"/>
                    </a:cubicBezTo>
                    <a:cubicBezTo>
                      <a:pt x="4226186" y="2028142"/>
                      <a:pt x="4419628" y="2323731"/>
                      <a:pt x="4637205" y="2524271"/>
                    </a:cubicBezTo>
                    <a:cubicBezTo>
                      <a:pt x="4877115" y="2744973"/>
                      <a:pt x="5125312" y="2867025"/>
                      <a:pt x="5531287" y="2845423"/>
                    </a:cubicBezTo>
                    <a:lnTo>
                      <a:pt x="5539212" y="2845063"/>
                    </a:lnTo>
                    <a:lnTo>
                      <a:pt x="5547137" y="2845063"/>
                    </a:lnTo>
                    <a:cubicBezTo>
                      <a:pt x="5702034" y="2845063"/>
                      <a:pt x="5858012" y="2815180"/>
                      <a:pt x="6000302" y="2758654"/>
                    </a:cubicBezTo>
                    <a:cubicBezTo>
                      <a:pt x="6142951" y="2701769"/>
                      <a:pt x="6274074" y="2617520"/>
                      <a:pt x="6382142" y="2513830"/>
                    </a:cubicBezTo>
                    <a:cubicBezTo>
                      <a:pt x="6489849" y="2410140"/>
                      <a:pt x="6576304" y="2285207"/>
                      <a:pt x="6633940" y="2151274"/>
                    </a:cubicBezTo>
                    <a:cubicBezTo>
                      <a:pt x="6691576" y="2017340"/>
                      <a:pt x="6721475" y="1871526"/>
                      <a:pt x="6721475" y="1727512"/>
                    </a:cubicBezTo>
                    <a:cubicBezTo>
                      <a:pt x="6721475" y="1583137"/>
                      <a:pt x="6691576" y="1437323"/>
                      <a:pt x="6633940" y="1303389"/>
                    </a:cubicBezTo>
                    <a:cubicBezTo>
                      <a:pt x="6576304" y="1169816"/>
                      <a:pt x="6489849" y="1044883"/>
                      <a:pt x="6382142" y="941193"/>
                    </a:cubicBezTo>
                    <a:cubicBezTo>
                      <a:pt x="6274074" y="837503"/>
                      <a:pt x="6142951" y="753254"/>
                      <a:pt x="6000302" y="696369"/>
                    </a:cubicBezTo>
                    <a:cubicBezTo>
                      <a:pt x="5858012" y="639843"/>
                      <a:pt x="5702034" y="609600"/>
                      <a:pt x="5547137" y="609600"/>
                    </a:cubicBezTo>
                    <a:close/>
                    <a:moveTo>
                      <a:pt x="1784991" y="609600"/>
                    </a:moveTo>
                    <a:cubicBezTo>
                      <a:pt x="1630002" y="609600"/>
                      <a:pt x="1473572" y="639843"/>
                      <a:pt x="1331198" y="696369"/>
                    </a:cubicBezTo>
                    <a:cubicBezTo>
                      <a:pt x="1188825" y="753254"/>
                      <a:pt x="1057265" y="837503"/>
                      <a:pt x="949494" y="941193"/>
                    </a:cubicBezTo>
                    <a:cubicBezTo>
                      <a:pt x="841723" y="1044883"/>
                      <a:pt x="755217" y="1169816"/>
                      <a:pt x="697548" y="1303389"/>
                    </a:cubicBezTo>
                    <a:cubicBezTo>
                      <a:pt x="639517" y="1437323"/>
                      <a:pt x="609600" y="1583137"/>
                      <a:pt x="609600" y="1727512"/>
                    </a:cubicBezTo>
                    <a:cubicBezTo>
                      <a:pt x="609600" y="1871526"/>
                      <a:pt x="639517" y="2017340"/>
                      <a:pt x="697548" y="2151274"/>
                    </a:cubicBezTo>
                    <a:cubicBezTo>
                      <a:pt x="755217" y="2285207"/>
                      <a:pt x="841723" y="2410140"/>
                      <a:pt x="949494" y="2513830"/>
                    </a:cubicBezTo>
                    <a:cubicBezTo>
                      <a:pt x="1057265" y="2617520"/>
                      <a:pt x="1188825" y="2701769"/>
                      <a:pt x="1331198" y="2758654"/>
                    </a:cubicBezTo>
                    <a:cubicBezTo>
                      <a:pt x="1473572" y="2815180"/>
                      <a:pt x="1630002" y="2845063"/>
                      <a:pt x="1784991" y="2845063"/>
                    </a:cubicBezTo>
                    <a:lnTo>
                      <a:pt x="1792921" y="2845063"/>
                    </a:lnTo>
                    <a:lnTo>
                      <a:pt x="1800850" y="2845423"/>
                    </a:lnTo>
                    <a:cubicBezTo>
                      <a:pt x="2207065" y="2867025"/>
                      <a:pt x="2455407" y="2744973"/>
                      <a:pt x="2695459" y="2524271"/>
                    </a:cubicBezTo>
                    <a:cubicBezTo>
                      <a:pt x="2912804" y="2323731"/>
                      <a:pt x="3106720" y="2028142"/>
                      <a:pt x="3306763" y="1704469"/>
                    </a:cubicBezTo>
                    <a:cubicBezTo>
                      <a:pt x="3131229" y="1427962"/>
                      <a:pt x="2954254" y="1174136"/>
                      <a:pt x="2752048" y="987638"/>
                    </a:cubicBezTo>
                    <a:cubicBezTo>
                      <a:pt x="2497578" y="752174"/>
                      <a:pt x="2219680" y="609600"/>
                      <a:pt x="1784991" y="609600"/>
                    </a:cubicBezTo>
                    <a:close/>
                    <a:moveTo>
                      <a:pt x="1785062" y="0"/>
                    </a:moveTo>
                    <a:cubicBezTo>
                      <a:pt x="2366991" y="0"/>
                      <a:pt x="2826769" y="226129"/>
                      <a:pt x="3166197" y="539758"/>
                    </a:cubicBezTo>
                    <a:cubicBezTo>
                      <a:pt x="3362576" y="721238"/>
                      <a:pt x="3521840" y="928643"/>
                      <a:pt x="3666332" y="1140729"/>
                    </a:cubicBezTo>
                    <a:cubicBezTo>
                      <a:pt x="3810463" y="928643"/>
                      <a:pt x="3970088" y="721238"/>
                      <a:pt x="4166106" y="539758"/>
                    </a:cubicBezTo>
                    <a:cubicBezTo>
                      <a:pt x="4505534" y="226129"/>
                      <a:pt x="4965312" y="0"/>
                      <a:pt x="5547601" y="0"/>
                    </a:cubicBezTo>
                    <a:cubicBezTo>
                      <a:pt x="5780373" y="0"/>
                      <a:pt x="6011342" y="44290"/>
                      <a:pt x="6226818" y="129989"/>
                    </a:cubicBezTo>
                    <a:cubicBezTo>
                      <a:pt x="6442654" y="215687"/>
                      <a:pt x="6639393" y="342075"/>
                      <a:pt x="6805864" y="501950"/>
                    </a:cubicBezTo>
                    <a:cubicBezTo>
                      <a:pt x="6971976" y="661465"/>
                      <a:pt x="7104576" y="852306"/>
                      <a:pt x="7195378" y="1062592"/>
                    </a:cubicBezTo>
                    <a:cubicBezTo>
                      <a:pt x="7285820" y="1272878"/>
                      <a:pt x="7332663" y="1499368"/>
                      <a:pt x="7332663" y="1727658"/>
                    </a:cubicBezTo>
                    <a:cubicBezTo>
                      <a:pt x="7332663" y="1955947"/>
                      <a:pt x="7285820" y="2182437"/>
                      <a:pt x="7195378" y="2392723"/>
                    </a:cubicBezTo>
                    <a:cubicBezTo>
                      <a:pt x="7104576" y="2602649"/>
                      <a:pt x="6971976" y="2793850"/>
                      <a:pt x="6805864" y="2953365"/>
                    </a:cubicBezTo>
                    <a:cubicBezTo>
                      <a:pt x="6639393" y="3113240"/>
                      <a:pt x="6442654" y="3239628"/>
                      <a:pt x="6226818" y="3325326"/>
                    </a:cubicBezTo>
                    <a:cubicBezTo>
                      <a:pt x="6016387" y="3409225"/>
                      <a:pt x="5790822" y="3452434"/>
                      <a:pt x="5563456" y="3454595"/>
                    </a:cubicBezTo>
                    <a:lnTo>
                      <a:pt x="5563456" y="3454955"/>
                    </a:lnTo>
                    <a:cubicBezTo>
                      <a:pt x="5558051" y="3455315"/>
                      <a:pt x="5553006" y="3454955"/>
                      <a:pt x="5547601" y="3455315"/>
                    </a:cubicBezTo>
                    <a:cubicBezTo>
                      <a:pt x="4994859" y="3479800"/>
                      <a:pt x="4549494" y="3273115"/>
                      <a:pt x="4223758" y="2972809"/>
                    </a:cubicBezTo>
                    <a:cubicBezTo>
                      <a:pt x="4000715" y="2767565"/>
                      <a:pt x="3825957" y="2525232"/>
                      <a:pt x="3666332" y="2278218"/>
                    </a:cubicBezTo>
                    <a:cubicBezTo>
                      <a:pt x="3506346" y="2525232"/>
                      <a:pt x="3331587" y="2767565"/>
                      <a:pt x="3108905" y="2972809"/>
                    </a:cubicBezTo>
                    <a:cubicBezTo>
                      <a:pt x="2782809" y="3273115"/>
                      <a:pt x="2337444" y="3479800"/>
                      <a:pt x="1785062" y="3455315"/>
                    </a:cubicBezTo>
                    <a:cubicBezTo>
                      <a:pt x="1779657" y="3454955"/>
                      <a:pt x="1774253" y="3455315"/>
                      <a:pt x="1769208" y="3454955"/>
                    </a:cubicBezTo>
                    <a:lnTo>
                      <a:pt x="1769208" y="3454595"/>
                    </a:lnTo>
                    <a:cubicBezTo>
                      <a:pt x="1541841" y="3452434"/>
                      <a:pt x="1316276" y="3409225"/>
                      <a:pt x="1105485" y="3325326"/>
                    </a:cubicBezTo>
                    <a:cubicBezTo>
                      <a:pt x="890010" y="3239628"/>
                      <a:pt x="692911" y="3113240"/>
                      <a:pt x="526799" y="2953365"/>
                    </a:cubicBezTo>
                    <a:cubicBezTo>
                      <a:pt x="360688" y="2793850"/>
                      <a:pt x="227728" y="2602649"/>
                      <a:pt x="137285" y="2392723"/>
                    </a:cubicBezTo>
                    <a:cubicBezTo>
                      <a:pt x="46482" y="2182437"/>
                      <a:pt x="0" y="1955947"/>
                      <a:pt x="0" y="1727658"/>
                    </a:cubicBezTo>
                    <a:cubicBezTo>
                      <a:pt x="0" y="1499368"/>
                      <a:pt x="46482" y="1272878"/>
                      <a:pt x="137285" y="1062592"/>
                    </a:cubicBezTo>
                    <a:cubicBezTo>
                      <a:pt x="227728" y="852306"/>
                      <a:pt x="360688" y="661465"/>
                      <a:pt x="526799" y="501950"/>
                    </a:cubicBezTo>
                    <a:cubicBezTo>
                      <a:pt x="692911" y="342075"/>
                      <a:pt x="890010" y="215687"/>
                      <a:pt x="1105485" y="129989"/>
                    </a:cubicBezTo>
                    <a:cubicBezTo>
                      <a:pt x="1320961" y="44290"/>
                      <a:pt x="1552291" y="0"/>
                      <a:pt x="17850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06109" y="3906144"/>
              <a:ext cx="78085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Arduino (</a:t>
              </a:r>
              <a:r>
                <a:rPr lang="en-US" sz="2800" dirty="0" smtClean="0">
                  <a:hlinkClick r:id="rId6"/>
                </a:rPr>
                <a:t>arduino.cc</a:t>
              </a:r>
              <a:r>
                <a:rPr lang="en-US" sz="2800" dirty="0" smtClean="0"/>
                <a:t>)</a:t>
              </a:r>
              <a:br>
                <a:rPr lang="en-US" sz="2800" dirty="0" smtClean="0"/>
              </a:br>
              <a:r>
                <a:rPr lang="en-US" sz="1600" dirty="0" smtClean="0"/>
                <a:t>The Arduino development language and IDE is based on that of Wiring and adds specific</a:t>
              </a:r>
              <a:br>
                <a:rPr lang="en-US" sz="1600" dirty="0" smtClean="0"/>
              </a:br>
              <a:r>
                <a:rPr lang="en-US" sz="1600" dirty="0" smtClean="0"/>
                <a:t>functionality for the Arduino board as well as libraries for common hardware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22960" y="5013128"/>
            <a:ext cx="10249990" cy="1015663"/>
            <a:chOff x="822960" y="5013128"/>
            <a:chExt cx="10249990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2006109" y="5013128"/>
              <a:ext cx="90668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Galileo (</a:t>
              </a:r>
              <a:r>
                <a:rPr lang="en-US" sz="2800" dirty="0" smtClean="0">
                  <a:hlinkClick r:id="rId7"/>
                </a:rPr>
                <a:t>maker.intel.com</a:t>
              </a:r>
              <a:r>
                <a:rPr lang="en-US" sz="2800" dirty="0" smtClean="0"/>
                <a:t>)</a:t>
              </a:r>
              <a:br>
                <a:rPr lang="en-US" sz="2800" dirty="0" smtClean="0"/>
              </a:br>
              <a:r>
                <a:rPr lang="en-US" sz="1600" dirty="0" smtClean="0"/>
                <a:t>Is an “Arduino Certified” board based on an Intel processor.  It allows you to develop applications using</a:t>
              </a:r>
              <a:br>
                <a:rPr lang="en-US" sz="1600" dirty="0" smtClean="0"/>
              </a:br>
              <a:r>
                <a:rPr lang="en-US" sz="1600" dirty="0" smtClean="0"/>
                <a:t>the Arduino IDE and libraries, mostly un-modified.  </a:t>
              </a:r>
              <a:endParaRPr lang="en-US" sz="16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22960" y="5053851"/>
              <a:ext cx="939289" cy="939289"/>
              <a:chOff x="822960" y="5053851"/>
              <a:chExt cx="939289" cy="939289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22960" y="5053851"/>
                <a:ext cx="939289" cy="93928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" name="Galileo Logo"/>
              <p:cNvSpPr>
                <a:spLocks/>
              </p:cNvSpPr>
              <p:nvPr/>
            </p:nvSpPr>
            <p:spPr bwMode="auto">
              <a:xfrm>
                <a:off x="920675" y="5417038"/>
                <a:ext cx="743859" cy="212914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5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“sketches”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19241" y="1825625"/>
            <a:ext cx="64345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Arduino programs are called “Sketches”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 “setup” method runs once at the beginning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 “loop” method is called repeatedly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Upload your sketch to the selected board to run your sketch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484" name="Picture 4" descr="C:\Users\Bret\AppData\Local\Temp\SNAGHTML77c48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524675"/>
            <a:ext cx="36480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Arrow 8"/>
          <p:cNvSpPr/>
          <p:nvPr/>
        </p:nvSpPr>
        <p:spPr>
          <a:xfrm>
            <a:off x="4166885" y="2665797"/>
            <a:ext cx="752355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4166885" y="3571221"/>
            <a:ext cx="752355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57118" y="2128444"/>
            <a:ext cx="329006" cy="32900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U-Turn Arrow 9"/>
          <p:cNvSpPr/>
          <p:nvPr/>
        </p:nvSpPr>
        <p:spPr>
          <a:xfrm rot="16200000">
            <a:off x="1081586" y="1174182"/>
            <a:ext cx="2883394" cy="4791917"/>
          </a:xfrm>
          <a:prstGeom prst="uturnArrow">
            <a:avLst>
              <a:gd name="adj1" fmla="val 4591"/>
              <a:gd name="adj2" fmla="val 4674"/>
              <a:gd name="adj3" fmla="val 13359"/>
              <a:gd name="adj4" fmla="val 43750"/>
              <a:gd name="adj5" fmla="val 22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7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Pins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2235" y="1432560"/>
            <a:ext cx="6171565" cy="4744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Digital Pins 0-13  and Analog pins A0-A5 allow you to read and write digital signals (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LOW</a:t>
            </a:r>
            <a:r>
              <a:rPr lang="en-US" sz="1600" dirty="0" smtClean="0"/>
              <a:t> 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HIGH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Configure a pin for output with:</a:t>
            </a:r>
            <a:br>
              <a:rPr lang="en-US" sz="1600" dirty="0" smtClean="0"/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pinMode(pin#,OUTPUT);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Write values with: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digitalWrite(pin#,LOW); </a:t>
            </a:r>
            <a:r>
              <a:rPr lang="en-US" sz="1600" dirty="0" smtClean="0"/>
              <a:t>or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digitalWrite(pin#,HIGH);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Configure a pin for input with: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pinMode(pin#,INPUT);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Read values from the pin with: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val = digitalRead(pin#);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alileo from Fritzing"/>
          <p:cNvGrpSpPr>
            <a:grpSpLocks noChangeAspect="1"/>
          </p:cNvGrpSpPr>
          <p:nvPr/>
        </p:nvGrpSpPr>
        <p:grpSpPr bwMode="auto">
          <a:xfrm>
            <a:off x="822960" y="2527443"/>
            <a:ext cx="3924300" cy="2674938"/>
            <a:chOff x="2603" y="1317"/>
            <a:chExt cx="2472" cy="1685"/>
          </a:xfrm>
        </p:grpSpPr>
        <p:grpSp>
          <p:nvGrpSpPr>
            <p:cNvPr id="6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0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1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2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3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4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5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6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7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8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9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0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1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2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3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4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5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6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7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8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9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0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1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2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3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4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5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6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7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8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9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1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2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3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4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5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6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7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8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9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0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1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2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3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4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5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6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7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8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9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0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1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2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3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4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5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6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7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8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9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0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1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2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3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4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5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6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7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8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9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0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1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2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3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4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5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6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7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8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9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0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1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2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3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4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5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6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7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8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9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0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1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2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3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4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5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6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7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8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9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0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1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2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3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4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5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6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7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8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9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0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1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2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3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4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5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6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7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8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9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0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1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2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3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4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5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6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7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8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9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0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1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2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3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4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5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6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7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8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9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0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1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2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3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4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5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6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7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8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9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0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1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2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3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4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5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6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7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8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9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0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1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2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3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4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5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6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7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8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9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0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1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2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3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4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5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6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7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8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9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0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1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2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3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4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5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6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7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8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9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0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1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2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3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4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5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6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7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8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9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0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1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2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3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4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5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6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7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8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9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0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1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2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3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7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8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9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0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1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2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3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5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6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7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8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9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0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1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2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3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4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5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6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7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8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9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0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1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2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3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4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5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6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7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8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9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0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1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2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3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4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5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6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7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8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9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0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1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2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4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5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6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7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8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9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0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1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2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3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4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5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6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7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8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9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0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1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2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3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4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5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6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7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8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9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0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1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2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3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4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5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6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7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8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9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0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1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2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3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4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5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6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7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8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9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0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1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2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3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4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5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6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7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8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9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0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1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2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3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4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5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6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7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8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9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0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1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2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3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4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5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6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7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8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9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0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1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2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3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4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5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6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7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8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9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0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6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7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8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9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0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1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2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3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4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5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6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7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8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9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0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1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2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3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4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5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6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7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8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9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0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1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2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3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4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5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6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7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8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9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0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1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2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3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4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5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6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7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8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9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0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1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2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3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4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5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6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7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8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9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0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1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2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3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4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5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6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7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8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9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0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1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2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3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4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5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6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7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8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9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0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1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2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3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4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5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6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7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8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9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0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1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2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3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4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5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6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7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8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9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0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1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2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3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4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5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6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7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8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9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0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90" name="Arduino Digital Pins"/>
          <p:cNvSpPr/>
          <p:nvPr/>
        </p:nvSpPr>
        <p:spPr>
          <a:xfrm>
            <a:off x="3235325" y="2927985"/>
            <a:ext cx="1476374" cy="5233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1" name="Arduino Digital Pins"/>
          <p:cNvSpPr/>
          <p:nvPr/>
        </p:nvSpPr>
        <p:spPr>
          <a:xfrm>
            <a:off x="3966209" y="4692793"/>
            <a:ext cx="745489" cy="24366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2235" y="1432560"/>
            <a:ext cx="6171565" cy="4744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Multiple Ground (GND) and Voltages (3.3v and 5v) can be accessed from the board.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these to supply ground and power to other sensors, LEDs, etc.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Make sure not to draw more amperage that the board is rated for. (800mA </a:t>
            </a:r>
            <a:r>
              <a:rPr lang="en-US" dirty="0"/>
              <a:t>max across all pins - </a:t>
            </a:r>
            <a:r>
              <a:rPr lang="en-US" dirty="0" smtClean="0">
                <a:hlinkClick r:id="rId2"/>
              </a:rPr>
              <a:t>learn more</a:t>
            </a:r>
            <a:r>
              <a:rPr 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alileo from Fritzing"/>
          <p:cNvGrpSpPr>
            <a:grpSpLocks noChangeAspect="1"/>
          </p:cNvGrpSpPr>
          <p:nvPr/>
        </p:nvGrpSpPr>
        <p:grpSpPr bwMode="auto">
          <a:xfrm>
            <a:off x="822960" y="2527443"/>
            <a:ext cx="3924300" cy="2674938"/>
            <a:chOff x="2603" y="1317"/>
            <a:chExt cx="2472" cy="1685"/>
          </a:xfrm>
        </p:grpSpPr>
        <p:grpSp>
          <p:nvGrpSpPr>
            <p:cNvPr id="6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790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1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2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3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4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5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6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7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8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9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0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1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2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3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4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5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6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7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8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9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0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1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2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3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4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5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6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7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8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9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1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2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3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4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5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6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7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8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9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0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1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2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3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4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5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6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7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8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9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0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1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2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3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4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5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6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7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8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9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0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1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2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3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4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5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6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7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8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9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0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1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2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3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4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5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6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7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8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9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0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1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2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3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4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5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6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7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8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9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0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1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2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3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4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5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6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7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8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9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0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1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2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3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4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5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6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7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8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9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0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1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2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3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4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5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6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7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8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9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0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1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2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3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4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5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6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7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8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9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0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1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2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3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4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5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6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7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8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9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0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1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2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3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4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5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6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7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8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9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0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1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2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3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4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5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6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7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8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9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0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1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2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3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4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5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6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7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8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9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0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1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2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3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4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5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6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7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8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9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0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1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2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3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4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5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6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7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8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9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0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1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2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3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4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5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6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7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8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9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590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1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2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3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4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5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6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7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8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9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0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1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2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3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7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8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9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0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1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2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3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5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6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7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8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9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0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1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2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3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4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5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6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7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8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9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0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1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2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3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4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5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6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7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8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9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0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1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2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3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4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5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6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7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8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9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0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1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2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4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5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6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7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8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9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0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1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2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3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4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5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6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7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8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9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0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1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2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3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4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5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6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7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8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9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0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1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2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3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4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5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6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7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8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9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0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1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2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3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4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5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6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7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8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9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0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1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2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3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4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5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6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7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8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9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0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1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2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3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4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5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6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7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8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9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0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1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2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3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4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5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6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7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8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9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0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1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2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3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4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5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6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7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8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9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390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6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7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8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9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0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1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2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3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4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5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6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7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8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9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0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1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2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3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4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5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6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7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8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9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0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1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2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3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4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5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6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7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8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9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0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1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2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3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4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5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6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7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8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9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0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1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2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3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4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5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6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7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8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9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0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1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2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3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4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5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6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7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8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9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0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1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2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3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4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5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6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7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8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9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0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1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2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3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4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5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6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7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8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9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0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1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2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3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4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5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6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7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8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9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0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1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2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3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4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5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6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7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8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9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90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90" name="Arduino Digital Pins"/>
          <p:cNvSpPr/>
          <p:nvPr/>
        </p:nvSpPr>
        <p:spPr>
          <a:xfrm>
            <a:off x="3166745" y="2952894"/>
            <a:ext cx="153353" cy="3810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1" name="Arduino Digital Pins"/>
          <p:cNvSpPr/>
          <p:nvPr/>
        </p:nvSpPr>
        <p:spPr>
          <a:xfrm>
            <a:off x="3456624" y="4654693"/>
            <a:ext cx="569912" cy="28176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emitting diodes (LED</a:t>
            </a:r>
            <a:r>
              <a:rPr lang="en-US" cap="small" dirty="0" smtClean="0"/>
              <a:t>s</a:t>
            </a:r>
            <a:r>
              <a:rPr lang="en-US" dirty="0" smtClean="0"/>
              <a:t>)</a:t>
            </a:r>
            <a:endParaRPr lang="en-US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1533863" y="4340957"/>
            <a:ext cx="927759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Leg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1316" y="4340957"/>
            <a:ext cx="958247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Leg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862112" y="2133673"/>
            <a:ext cx="597127" cy="661035"/>
            <a:chOff x="5711412" y="1210744"/>
            <a:chExt cx="700751" cy="775750"/>
          </a:xfrm>
        </p:grpSpPr>
        <p:sp>
          <p:nvSpPr>
            <p:cNvPr id="12" name="Freeform 11"/>
            <p:cNvSpPr/>
            <p:nvPr/>
          </p:nvSpPr>
          <p:spPr>
            <a:xfrm>
              <a:off x="5711412" y="1210744"/>
              <a:ext cx="700751" cy="775750"/>
            </a:xfrm>
            <a:custGeom>
              <a:avLst/>
              <a:gdLst>
                <a:gd name="connsiteX0" fmla="*/ 387875 w 700751"/>
                <a:gd name="connsiteY0" fmla="*/ 0 h 775750"/>
                <a:gd name="connsiteX1" fmla="*/ 662144 w 700751"/>
                <a:gd name="connsiteY1" fmla="*/ 113606 h 775750"/>
                <a:gd name="connsiteX2" fmla="*/ 700751 w 700751"/>
                <a:gd name="connsiteY2" fmla="*/ 160398 h 775750"/>
                <a:gd name="connsiteX3" fmla="*/ 700751 w 700751"/>
                <a:gd name="connsiteY3" fmla="*/ 615352 h 775750"/>
                <a:gd name="connsiteX4" fmla="*/ 662144 w 700751"/>
                <a:gd name="connsiteY4" fmla="*/ 662144 h 775750"/>
                <a:gd name="connsiteX5" fmla="*/ 387875 w 700751"/>
                <a:gd name="connsiteY5" fmla="*/ 775750 h 775750"/>
                <a:gd name="connsiteX6" fmla="*/ 0 w 700751"/>
                <a:gd name="connsiteY6" fmla="*/ 387875 h 775750"/>
                <a:gd name="connsiteX7" fmla="*/ 387875 w 700751"/>
                <a:gd name="connsiteY7" fmla="*/ 0 h 77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0751" h="775750">
                  <a:moveTo>
                    <a:pt x="387875" y="0"/>
                  </a:moveTo>
                  <a:cubicBezTo>
                    <a:pt x="494984" y="0"/>
                    <a:pt x="591953" y="43415"/>
                    <a:pt x="662144" y="113606"/>
                  </a:cubicBezTo>
                  <a:lnTo>
                    <a:pt x="700751" y="160398"/>
                  </a:lnTo>
                  <a:lnTo>
                    <a:pt x="700751" y="615352"/>
                  </a:lnTo>
                  <a:lnTo>
                    <a:pt x="662144" y="662144"/>
                  </a:lnTo>
                  <a:cubicBezTo>
                    <a:pt x="591953" y="732336"/>
                    <a:pt x="494984" y="775750"/>
                    <a:pt x="387875" y="775750"/>
                  </a:cubicBezTo>
                  <a:cubicBezTo>
                    <a:pt x="173658" y="775750"/>
                    <a:pt x="0" y="602092"/>
                    <a:pt x="0" y="387875"/>
                  </a:cubicBezTo>
                  <a:cubicBezTo>
                    <a:pt x="0" y="173658"/>
                    <a:pt x="173658" y="0"/>
                    <a:pt x="387875" y="0"/>
                  </a:cubicBezTo>
                  <a:close/>
                </a:path>
              </a:pathLst>
            </a:custGeom>
            <a:solidFill>
              <a:srgbClr val="E3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798975" y="1307232"/>
              <a:ext cx="582776" cy="582776"/>
            </a:xfrm>
            <a:prstGeom prst="ellipse">
              <a:avLst/>
            </a:prstGeom>
            <a:solidFill>
              <a:srgbClr val="E8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91212" y="1577176"/>
              <a:ext cx="45719" cy="50006"/>
            </a:xfrm>
            <a:prstGeom prst="rect">
              <a:avLst/>
            </a:prstGeom>
            <a:solidFill>
              <a:srgbClr val="B9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65831" y="1577176"/>
              <a:ext cx="354007" cy="50006"/>
            </a:xfrm>
            <a:prstGeom prst="rect">
              <a:avLst/>
            </a:prstGeom>
            <a:solidFill>
              <a:srgbClr val="B9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533863" y="3208629"/>
            <a:ext cx="990483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Post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17340" y="3208629"/>
            <a:ext cx="810177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Post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17340" y="2306358"/>
            <a:ext cx="918198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 Edge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54404" y="5639582"/>
            <a:ext cx="1991623" cy="698186"/>
            <a:chOff x="2254404" y="5639582"/>
            <a:chExt cx="1991623" cy="698186"/>
          </a:xfrm>
        </p:grpSpPr>
        <p:grpSp>
          <p:nvGrpSpPr>
            <p:cNvPr id="29" name="Group 28"/>
            <p:cNvGrpSpPr/>
            <p:nvPr/>
          </p:nvGrpSpPr>
          <p:grpSpPr>
            <a:xfrm>
              <a:off x="2254404" y="5639582"/>
              <a:ext cx="1842443" cy="698186"/>
              <a:chOff x="857090" y="2600325"/>
              <a:chExt cx="3090323" cy="1171067"/>
            </a:xfrm>
          </p:grpSpPr>
          <p:sp>
            <p:nvSpPr>
              <p:cNvPr id="16" name="Isosceles Triangle 15"/>
              <p:cNvSpPr/>
              <p:nvPr/>
            </p:nvSpPr>
            <p:spPr>
              <a:xfrm rot="5400000">
                <a:off x="1866900" y="2783840"/>
                <a:ext cx="1060704" cy="914400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2864453" y="2688431"/>
                <a:ext cx="0" cy="10829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405933" y="2699560"/>
                <a:ext cx="0" cy="10829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1398571" y="2699560"/>
                <a:ext cx="0" cy="10829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2371352" y="2600325"/>
                <a:ext cx="295783" cy="371034"/>
                <a:chOff x="2294382" y="2562225"/>
                <a:chExt cx="295783" cy="371034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 flipV="1">
                  <a:off x="2294382" y="2562225"/>
                  <a:ext cx="179737" cy="3067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2410428" y="2626519"/>
                  <a:ext cx="179737" cy="3067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5" name="Straight Connector 34"/>
            <p:cNvCxnSpPr/>
            <p:nvPr/>
          </p:nvCxnSpPr>
          <p:spPr>
            <a:xfrm>
              <a:off x="4108047" y="5692110"/>
              <a:ext cx="0" cy="64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77038" y="5863772"/>
              <a:ext cx="0" cy="3228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246027" y="5944480"/>
              <a:ext cx="0" cy="1614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459860" y="5862044"/>
            <a:ext cx="85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(+)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50147" y="5862044"/>
            <a:ext cx="560316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3863" y="1675448"/>
            <a:ext cx="1001521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Anode (+)</a:t>
            </a:r>
            <a:endParaRPr lang="en-US" b="1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3717340" y="1675448"/>
            <a:ext cx="1103968" cy="314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Cathode (-)</a:t>
            </a:r>
            <a:endParaRPr lang="en-US" b="1" u="sng" dirty="0"/>
          </a:p>
        </p:txBody>
      </p:sp>
      <p:grpSp>
        <p:nvGrpSpPr>
          <p:cNvPr id="32" name="Red LED"/>
          <p:cNvGrpSpPr>
            <a:grpSpLocks noChangeAspect="1"/>
          </p:cNvGrpSpPr>
          <p:nvPr/>
        </p:nvGrpSpPr>
        <p:grpSpPr>
          <a:xfrm flipH="1">
            <a:off x="2862107" y="2927250"/>
            <a:ext cx="597127" cy="2541196"/>
            <a:chOff x="1839816" y="2391507"/>
            <a:chExt cx="813628" cy="3462558"/>
          </a:xfrm>
        </p:grpSpPr>
        <p:sp>
          <p:nvSpPr>
            <p:cNvPr id="37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03265" y="1767919"/>
            <a:ext cx="53352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Diodes only let current flow in one direction</a:t>
            </a:r>
          </a:p>
          <a:p>
            <a:endParaRPr lang="en-US" sz="2000" dirty="0"/>
          </a:p>
          <a:p>
            <a:r>
              <a:rPr lang="en-US" sz="2000" dirty="0" smtClean="0"/>
              <a:t>They have a “polarity” which means you need to connect them the right way.</a:t>
            </a:r>
          </a:p>
          <a:p>
            <a:endParaRPr lang="en-US" sz="2000" dirty="0"/>
          </a:p>
          <a:p>
            <a:r>
              <a:rPr lang="en-US" sz="2000" dirty="0" smtClean="0"/>
              <a:t>The side of the LED that is connected to the positive voltage source is called the “</a:t>
            </a:r>
            <a:r>
              <a:rPr lang="en-US" sz="2000" b="1" dirty="0" smtClean="0"/>
              <a:t>Anode</a:t>
            </a:r>
            <a:r>
              <a:rPr lang="en-US" sz="2000" dirty="0" smtClean="0"/>
              <a:t>”.</a:t>
            </a:r>
          </a:p>
          <a:p>
            <a:endParaRPr lang="en-US" sz="2000" dirty="0"/>
          </a:p>
          <a:p>
            <a:r>
              <a:rPr lang="en-US" sz="2000" dirty="0" smtClean="0"/>
              <a:t>The side of the LED that is connected to ground is called the “</a:t>
            </a:r>
            <a:r>
              <a:rPr lang="en-US" sz="2000" b="1" dirty="0" smtClean="0"/>
              <a:t>Cathode</a:t>
            </a:r>
            <a:r>
              <a:rPr lang="en-US" sz="2000" dirty="0" smtClean="0"/>
              <a:t>”</a:t>
            </a:r>
          </a:p>
          <a:p>
            <a:endParaRPr lang="en-US" sz="2000" dirty="0"/>
          </a:p>
          <a:p>
            <a:r>
              <a:rPr lang="en-US" sz="2000" dirty="0" smtClean="0"/>
              <a:t>With Light Emitting Diodes (LEDs), when you apply a positive voltage to the anode, the diode emits light.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81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Fritzing.org</a:t>
            </a:r>
            <a:endParaRPr lang="en-US" dirty="0"/>
          </a:p>
        </p:txBody>
      </p:sp>
      <p:pic>
        <p:nvPicPr>
          <p:cNvPr id="5122" name="Picture 2" descr="C:\Users\Bret\AppData\Local\Temp\SNAGHTMLe6d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56" y="1675448"/>
            <a:ext cx="8750808" cy="470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0" y="2329829"/>
            <a:ext cx="3911939" cy="334293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7615" y="1858509"/>
            <a:ext cx="5530770" cy="4285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505" y="2590801"/>
            <a:ext cx="16226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Anode (+) : Long Leg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1918447" y="2590801"/>
            <a:ext cx="2023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/>
              <a:t>Cathode (-) : Short Leg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220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 – The Arduino “Hello, World!” sketch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smtClean="0"/>
              <a:t>Intro to the </a:t>
            </a:r>
            <a:br>
              <a:rPr lang="en-US" dirty="0" smtClean="0"/>
            </a:br>
            <a:r>
              <a:rPr lang="en-US" dirty="0" smtClean="0"/>
              <a:t>Intel Galileo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6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engaged!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57" y="1675448"/>
            <a:ext cx="6983006" cy="39260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23163" y="5698167"/>
            <a:ext cx="3515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3"/>
              </a:rPr>
              <a:t>maker.intel.com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26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windows on YOUR Galileo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57" y="1675449"/>
            <a:ext cx="6983006" cy="3926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8184" y="5698167"/>
            <a:ext cx="80451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hlinkClick r:id="rId3"/>
              </a:rPr>
              <a:t>Windows Developer Program for IoT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10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0" name="Chip"/>
          <p:cNvSpPr>
            <a:spLocks noChangeAspect="1"/>
          </p:cNvSpPr>
          <p:nvPr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Intro to </a:t>
            </a:r>
            <a:br>
              <a:rPr lang="en-US" sz="2800" dirty="0" smtClean="0"/>
            </a:br>
            <a:r>
              <a:rPr lang="en-US" sz="2800" dirty="0" smtClean="0"/>
              <a:t>the</a:t>
            </a:r>
            <a:br>
              <a:rPr lang="en-US" sz="2800" dirty="0" smtClean="0"/>
            </a:br>
            <a:r>
              <a:rPr lang="en-US" sz="2800" dirty="0" smtClean="0"/>
              <a:t>Galileo</a:t>
            </a:r>
            <a:endParaRPr lang="en-US" sz="28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51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Setting</a:t>
              </a:r>
              <a:br>
                <a:rPr lang="en-US" sz="2800" dirty="0" smtClean="0"/>
              </a:br>
              <a:r>
                <a:rPr lang="en-US" sz="2800" dirty="0" smtClean="0"/>
                <a:t>up your</a:t>
              </a:r>
              <a:br>
                <a:rPr lang="en-US" sz="2800" dirty="0" smtClean="0"/>
              </a:br>
              <a:r>
                <a:rPr lang="en-US" sz="2800" dirty="0" smtClean="0"/>
                <a:t>Galileo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343115" y="3416299"/>
              <a:ext cx="708164" cy="469586"/>
              <a:chOff x="3343115" y="3416299"/>
              <a:chExt cx="708164" cy="469586"/>
            </a:xfrm>
          </p:grpSpPr>
          <p:sp>
            <p:nvSpPr>
              <p:cNvPr id="55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nector"/>
              <p:cNvSpPr/>
              <p:nvPr/>
            </p:nvSpPr>
            <p:spPr>
              <a:xfrm rot="5400000">
                <a:off x="3748464" y="330969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54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Running</a:t>
              </a:r>
              <a:br>
                <a:rPr lang="en-US" sz="2800" dirty="0" smtClean="0"/>
              </a:br>
              <a:r>
                <a:rPr lang="en-US" sz="2800" dirty="0" smtClean="0"/>
                <a:t>your first</a:t>
              </a:r>
              <a:br>
                <a:rPr lang="en-US" sz="2800" dirty="0" smtClean="0"/>
              </a:br>
              <a:r>
                <a:rPr lang="en-US" sz="2800" dirty="0" smtClean="0"/>
                <a:t>Sketch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58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8732" y="2449974"/>
            <a:ext cx="3285648" cy="2831678"/>
            <a:chOff x="8365669" y="2438399"/>
            <a:chExt cx="3285648" cy="2831678"/>
          </a:xfrm>
        </p:grpSpPr>
        <p:sp>
          <p:nvSpPr>
            <p:cNvPr id="104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Next </a:t>
              </a:r>
              <a:br>
                <a:rPr lang="en-US" sz="2800" dirty="0" smtClean="0"/>
              </a:br>
              <a:r>
                <a:rPr lang="en-US" sz="2800" dirty="0" smtClean="0"/>
                <a:t>Steps</a:t>
              </a:r>
              <a:endParaRPr lang="en-US" sz="28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 rot="10800000">
              <a:off x="8365669" y="4800491"/>
              <a:ext cx="1474877" cy="469586"/>
              <a:chOff x="5711034" y="2087563"/>
              <a:chExt cx="1474877" cy="469586"/>
            </a:xfrm>
          </p:grpSpPr>
          <p:sp>
            <p:nvSpPr>
              <p:cNvPr id="106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431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Logo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32771" y="2789838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BOARD</a:t>
            </a:r>
            <a:endParaRPr lang="en-US" dirty="0"/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Digit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Multiplier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/>
                <a:gridCol w="906021"/>
                <a:gridCol w="906021"/>
                <a:gridCol w="798023"/>
                <a:gridCol w="1014019"/>
                <a:gridCol w="906021"/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Digit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Multiplier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Tolerance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Orange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X1,000,000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Violet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Grey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Silver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X0.01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marL="45720" marR="45720" anchor="ctr"/>
                </a:tc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220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330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10K</a:t>
              </a:r>
              <a:r>
                <a:rPr lang="el-GR" sz="4400" dirty="0" smtClean="0"/>
                <a:t>Ω</a:t>
              </a:r>
              <a:endParaRPr lang="el-GR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</a:t>
            </a:r>
            <a:endParaRPr lang="en-US" dirty="0"/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536575" y="2897188"/>
            <a:ext cx="3910013" cy="484188"/>
            <a:chOff x="536575" y="2897188"/>
            <a:chExt cx="3910013" cy="484188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4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Galileo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198" y="1825625"/>
            <a:ext cx="601980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“Arduino Certified” board</a:t>
            </a:r>
          </a:p>
          <a:p>
            <a:r>
              <a:rPr lang="en-US" dirty="0" smtClean="0"/>
              <a:t>Uses Intel Quark SOC w/ 256MB RAM</a:t>
            </a:r>
          </a:p>
          <a:p>
            <a:r>
              <a:rPr lang="en-US" dirty="0" smtClean="0"/>
              <a:t>Arduino UNO R3 Pin Compatible</a:t>
            </a:r>
          </a:p>
          <a:p>
            <a:r>
              <a:rPr lang="en-US" dirty="0" smtClean="0"/>
              <a:t>Has connections for….</a:t>
            </a:r>
            <a:endParaRPr lang="en-US" dirty="0"/>
          </a:p>
          <a:p>
            <a:pPr lvl="1"/>
            <a:r>
              <a:rPr lang="en-US" dirty="0" smtClean="0"/>
              <a:t>Ethernet</a:t>
            </a:r>
          </a:p>
          <a:p>
            <a:pPr lvl="1"/>
            <a:r>
              <a:rPr lang="en-US" dirty="0" smtClean="0"/>
              <a:t>RS232 3.5mm jack</a:t>
            </a:r>
          </a:p>
          <a:p>
            <a:pPr lvl="1"/>
            <a:r>
              <a:rPr lang="en-US" dirty="0" smtClean="0"/>
              <a:t>USB Client (connect to pc)</a:t>
            </a:r>
          </a:p>
          <a:p>
            <a:pPr lvl="1"/>
            <a:r>
              <a:rPr lang="en-US" dirty="0" smtClean="0"/>
              <a:t>USB Host (connect to peripheral)</a:t>
            </a:r>
          </a:p>
          <a:p>
            <a:pPr lvl="1"/>
            <a:r>
              <a:rPr lang="en-US" dirty="0" smtClean="0"/>
              <a:t>Mini PCI Express on the back</a:t>
            </a:r>
          </a:p>
          <a:p>
            <a:r>
              <a:rPr lang="en-US" dirty="0" smtClean="0"/>
              <a:t>Runs Linux by default</a:t>
            </a:r>
          </a:p>
          <a:p>
            <a:r>
              <a:rPr lang="en-US" dirty="0" smtClean="0"/>
              <a:t>Can boot other OSs from SD Card</a:t>
            </a:r>
          </a:p>
        </p:txBody>
      </p:sp>
      <p:pic>
        <p:nvPicPr>
          <p:cNvPr id="2976" name="My Galileo Bo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167128"/>
            <a:ext cx="4775751" cy="3291840"/>
          </a:xfrm>
          <a:prstGeom prst="rect">
            <a:avLst/>
          </a:prstGeom>
        </p:spPr>
      </p:pic>
      <p:sp>
        <p:nvSpPr>
          <p:cNvPr id="2964" name="Quark Outline"/>
          <p:cNvSpPr/>
          <p:nvPr/>
        </p:nvSpPr>
        <p:spPr>
          <a:xfrm>
            <a:off x="3136740" y="3531870"/>
            <a:ext cx="1922940" cy="10287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8" name="Ethernet Outline"/>
          <p:cNvSpPr/>
          <p:nvPr/>
        </p:nvSpPr>
        <p:spPr>
          <a:xfrm>
            <a:off x="1541362" y="2066481"/>
            <a:ext cx="947195" cy="126702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9" name="RS232 Outline"/>
          <p:cNvSpPr/>
          <p:nvPr/>
        </p:nvSpPr>
        <p:spPr>
          <a:xfrm>
            <a:off x="2488556" y="2164466"/>
            <a:ext cx="474563" cy="87967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0" name="USB Client Outline"/>
          <p:cNvSpPr/>
          <p:nvPr/>
        </p:nvSpPr>
        <p:spPr>
          <a:xfrm>
            <a:off x="2849303" y="2237232"/>
            <a:ext cx="594938" cy="48158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3" name="USB Host Outline"/>
          <p:cNvSpPr/>
          <p:nvPr/>
        </p:nvSpPr>
        <p:spPr>
          <a:xfrm>
            <a:off x="3419597" y="2237232"/>
            <a:ext cx="594938" cy="48158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4" name="Flash Outline"/>
          <p:cNvSpPr/>
          <p:nvPr/>
        </p:nvSpPr>
        <p:spPr>
          <a:xfrm>
            <a:off x="4032909" y="2433528"/>
            <a:ext cx="525396" cy="39095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5" name="SD Card Outline"/>
          <p:cNvSpPr/>
          <p:nvPr/>
        </p:nvSpPr>
        <p:spPr>
          <a:xfrm>
            <a:off x="1087442" y="4268640"/>
            <a:ext cx="721037" cy="81135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7" name="PCI Express Arrow"/>
          <p:cNvSpPr/>
          <p:nvPr/>
        </p:nvSpPr>
        <p:spPr>
          <a:xfrm rot="10800000" flipH="1">
            <a:off x="2640627" y="4945270"/>
            <a:ext cx="886968" cy="855563"/>
          </a:xfrm>
          <a:prstGeom prst="uturnArrow">
            <a:avLst>
              <a:gd name="adj1" fmla="val 8963"/>
              <a:gd name="adj2" fmla="val 10968"/>
              <a:gd name="adj3" fmla="val 25000"/>
              <a:gd name="adj4" fmla="val 43750"/>
              <a:gd name="adj5" fmla="val 428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Arduino Pins"/>
          <p:cNvGrpSpPr/>
          <p:nvPr/>
        </p:nvGrpSpPr>
        <p:grpSpPr>
          <a:xfrm>
            <a:off x="3323864" y="2642707"/>
            <a:ext cx="2304564" cy="2607082"/>
            <a:chOff x="3323864" y="2642707"/>
            <a:chExt cx="2304564" cy="2607082"/>
          </a:xfrm>
        </p:grpSpPr>
        <p:sp>
          <p:nvSpPr>
            <p:cNvPr id="2965" name="Arduino Digital Pins"/>
            <p:cNvSpPr/>
            <p:nvPr/>
          </p:nvSpPr>
          <p:spPr>
            <a:xfrm>
              <a:off x="3323864" y="2642707"/>
              <a:ext cx="2279586" cy="514302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6" name="Arduino Analog Pins"/>
            <p:cNvSpPr/>
            <p:nvPr/>
          </p:nvSpPr>
          <p:spPr>
            <a:xfrm>
              <a:off x="3657600" y="4735487"/>
              <a:ext cx="1945850" cy="514302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CSP Header"/>
            <p:cNvSpPr/>
            <p:nvPr/>
          </p:nvSpPr>
          <p:spPr>
            <a:xfrm>
              <a:off x="5161280" y="3442596"/>
              <a:ext cx="467148" cy="68167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79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4" grpId="0" animBg="1"/>
      <p:bldP spid="2964" grpId="1" animBg="1"/>
      <p:bldP spid="2968" grpId="0" animBg="1"/>
      <p:bldP spid="2968" grpId="1" animBg="1"/>
      <p:bldP spid="2969" grpId="0" animBg="1"/>
      <p:bldP spid="2969" grpId="1" animBg="1"/>
      <p:bldP spid="2970" grpId="0" animBg="1"/>
      <p:bldP spid="2970" grpId="1" animBg="1"/>
      <p:bldP spid="2973" grpId="0" animBg="1"/>
      <p:bldP spid="2973" grpId="1" animBg="1"/>
      <p:bldP spid="2974" grpId="0" animBg="1"/>
      <p:bldP spid="2974" grpId="1" animBg="1"/>
      <p:bldP spid="2975" grpId="0" animBg="1"/>
      <p:bldP spid="2975" grpId="1" animBg="1"/>
      <p:bldP spid="2977" grpId="0" animBg="1"/>
      <p:bldP spid="297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you get one?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Generation 1 (Gen 1) boards now seem to be readily available</a:t>
            </a:r>
          </a:p>
          <a:p>
            <a:r>
              <a:rPr lang="en-US" dirty="0" smtClean="0"/>
              <a:t>Multiple Online sources sell them for around $50-$80 USD…</a:t>
            </a:r>
            <a:endParaRPr lang="en-US" dirty="0"/>
          </a:p>
        </p:txBody>
      </p:sp>
      <p:pic>
        <p:nvPicPr>
          <p:cNvPr id="8194" name="Amazon" descr="C:\Users\Bret\AppData\Local\Temp\SNAGHTML61039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194" y="2921928"/>
            <a:ext cx="5430982" cy="33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Mouser" descr="C:\Users\Bret\AppData\Local\Temp\SNAGHTML6152b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58" y="2982889"/>
            <a:ext cx="5241146" cy="33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Adafruit" descr="C:\Users\Bret\AppData\Local\Temp\SNAGHTML616fee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86" y="3043847"/>
            <a:ext cx="4905654" cy="33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Sparkfun" descr="C:\Users\Bret\AppData\Local\Temp\SNAGHTML6138a8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83" y="3104808"/>
            <a:ext cx="5049303" cy="33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gen 2 boards </a:t>
            </a:r>
            <a:br>
              <a:rPr lang="en-US" dirty="0" smtClean="0"/>
            </a:br>
            <a:r>
              <a:rPr lang="en-US" dirty="0" smtClean="0"/>
              <a:t>(not covered in this session)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RS232 connection is now a 6-pin header </a:t>
            </a:r>
            <a:r>
              <a:rPr lang="en-US" dirty="0"/>
              <a:t>replaces </a:t>
            </a:r>
            <a:r>
              <a:rPr lang="en-US" dirty="0" smtClean="0"/>
              <a:t>vs the 3.5mm jack. </a:t>
            </a:r>
          </a:p>
          <a:p>
            <a:r>
              <a:rPr lang="en-US" dirty="0" smtClean="0"/>
              <a:t>The USB Host connection uses a full size connector</a:t>
            </a:r>
          </a:p>
          <a:p>
            <a:r>
              <a:rPr lang="en-US" dirty="0" smtClean="0"/>
              <a:t>12-bit </a:t>
            </a:r>
            <a:r>
              <a:rPr lang="en-US" dirty="0"/>
              <a:t>pulse-width modulation (PWM) </a:t>
            </a:r>
            <a:r>
              <a:rPr lang="en-US" dirty="0" smtClean="0"/>
              <a:t>precision</a:t>
            </a:r>
            <a:endParaRPr lang="en-US" dirty="0"/>
          </a:p>
          <a:p>
            <a:r>
              <a:rPr lang="en-US" dirty="0" smtClean="0"/>
              <a:t>Serial input can be redirected to the Arduino to reduce the need for SoftwareSerial</a:t>
            </a:r>
            <a:endParaRPr lang="en-US" dirty="0"/>
          </a:p>
          <a:p>
            <a:r>
              <a:rPr lang="en-US" dirty="0"/>
              <a:t>12V Power-over-Ethernet (PoE) </a:t>
            </a:r>
            <a:r>
              <a:rPr lang="en-US" dirty="0" smtClean="0"/>
              <a:t>capable</a:t>
            </a:r>
            <a:endParaRPr lang="en-US" dirty="0"/>
          </a:p>
          <a:p>
            <a:r>
              <a:rPr lang="en-US" dirty="0"/>
              <a:t>Power regulation system changed to accept power supplies from 7V to 15V.</a:t>
            </a: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1477"/>
            <a:ext cx="5181600" cy="31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87609" y="6264625"/>
            <a:ext cx="504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communities.intel.com/community/makers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 descr="C:\Users\Bret\AppData\Local\Temp\SNAGHTML66255a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24" y="1457961"/>
            <a:ext cx="7435470" cy="480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Intel Galileo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your Galileo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DevOps Theme">
  <a:themeElements>
    <a:clrScheme name="IoT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HackTech Fonts">
      <a:majorFont>
        <a:latin typeface="Segoe WP Black"/>
        <a:ea typeface=""/>
        <a:cs typeface=""/>
      </a:majorFont>
      <a:minorFont>
        <a:latin typeface="Segoe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1926</TotalTime>
  <Words>770</Words>
  <Application>Microsoft Office PowerPoint</Application>
  <PresentationFormat>Widescreen</PresentationFormat>
  <Paragraphs>189</Paragraphs>
  <Slides>38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Consolas</vt:lpstr>
      <vt:lpstr>Segoe WP Black</vt:lpstr>
      <vt:lpstr>Arial</vt:lpstr>
      <vt:lpstr>Segoe Light</vt:lpstr>
      <vt:lpstr>Azure DevOps Theme</vt:lpstr>
      <vt:lpstr>Getting Started with the  Intel Galileo</vt:lpstr>
      <vt:lpstr>Overview</vt:lpstr>
      <vt:lpstr>Intro to the  Intel Galileo</vt:lpstr>
      <vt:lpstr>Intel Galileo overview</vt:lpstr>
      <vt:lpstr>Where can you get one?</vt:lpstr>
      <vt:lpstr>Galileo gen 2 boards  (not covered in this session)</vt:lpstr>
      <vt:lpstr>Learn more</vt:lpstr>
      <vt:lpstr>First look at the Intel Galileo</vt:lpstr>
      <vt:lpstr>Setting up your Galileo</vt:lpstr>
      <vt:lpstr>What’s in the box</vt:lpstr>
      <vt:lpstr>What’s not in the box?</vt:lpstr>
      <vt:lpstr>DOWNLOAD the software</vt:lpstr>
      <vt:lpstr>Unblock the .zip file</vt:lpstr>
      <vt:lpstr>Extract .ZIP TO THE ROOT</vt:lpstr>
      <vt:lpstr>Connect to power and usb</vt:lpstr>
      <vt:lpstr>Install the device driver</vt:lpstr>
      <vt:lpstr>Run the Arduino IDE &amp; SELECT GALILEO</vt:lpstr>
      <vt:lpstr>Update the Galileo's firmware</vt:lpstr>
      <vt:lpstr>Setting up your Intel Galileo</vt:lpstr>
      <vt:lpstr>Running your first sketch</vt:lpstr>
      <vt:lpstr>Processing, Wiring, Arduino &amp; Galileo</vt:lpstr>
      <vt:lpstr>Arduino “sketches”</vt:lpstr>
      <vt:lpstr>Digital Pins</vt:lpstr>
      <vt:lpstr>POWER</vt:lpstr>
      <vt:lpstr>Light emitting diodes (LEDs)</vt:lpstr>
      <vt:lpstr>Fritzing.org</vt:lpstr>
      <vt:lpstr>BLINK</vt:lpstr>
      <vt:lpstr>Blink – The Arduino “Hello, World!” sketch</vt:lpstr>
      <vt:lpstr>Next steps</vt:lpstr>
      <vt:lpstr>Get engaged!</vt:lpstr>
      <vt:lpstr>Run windows on YOUR Galileo</vt:lpstr>
      <vt:lpstr>REVIEW</vt:lpstr>
      <vt:lpstr>IoT Logo</vt:lpstr>
      <vt:lpstr>Arduino</vt:lpstr>
      <vt:lpstr>GALILEO BOARD</vt:lpstr>
      <vt:lpstr>LEDs</vt:lpstr>
      <vt:lpstr>Resistors</vt:lpstr>
      <vt:lpstr>USB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131</cp:revision>
  <dcterms:created xsi:type="dcterms:W3CDTF">2014-08-25T15:37:49Z</dcterms:created>
  <dcterms:modified xsi:type="dcterms:W3CDTF">2014-09-03T00:07:19Z</dcterms:modified>
</cp:coreProperties>
</file>